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3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4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5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7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8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9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10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7" r:id="rId1"/>
    <p:sldMasterId id="2147483855" r:id="rId2"/>
    <p:sldMasterId id="2147483961" r:id="rId3"/>
    <p:sldMasterId id="2147484056" r:id="rId4"/>
    <p:sldMasterId id="2147484039" r:id="rId5"/>
    <p:sldMasterId id="2147483904" r:id="rId6"/>
    <p:sldMasterId id="2147484070" r:id="rId7"/>
    <p:sldMasterId id="2147484083" r:id="rId8"/>
    <p:sldMasterId id="2147484138" r:id="rId9"/>
    <p:sldMasterId id="2147484204" r:id="rId10"/>
    <p:sldMasterId id="2147484243" r:id="rId11"/>
  </p:sldMasterIdLst>
  <p:notesMasterIdLst>
    <p:notesMasterId r:id="rId34"/>
  </p:notesMasterIdLst>
  <p:handoutMasterIdLst>
    <p:handoutMasterId r:id="rId35"/>
  </p:handoutMasterIdLst>
  <p:sldIdLst>
    <p:sldId id="256" r:id="rId12"/>
    <p:sldId id="318" r:id="rId13"/>
    <p:sldId id="358" r:id="rId14"/>
    <p:sldId id="359" r:id="rId15"/>
    <p:sldId id="361" r:id="rId16"/>
    <p:sldId id="362" r:id="rId17"/>
    <p:sldId id="363" r:id="rId18"/>
    <p:sldId id="331" r:id="rId19"/>
    <p:sldId id="344" r:id="rId20"/>
    <p:sldId id="351" r:id="rId21"/>
    <p:sldId id="365" r:id="rId22"/>
    <p:sldId id="367" r:id="rId23"/>
    <p:sldId id="332" r:id="rId24"/>
    <p:sldId id="336" r:id="rId25"/>
    <p:sldId id="368" r:id="rId26"/>
    <p:sldId id="330" r:id="rId27"/>
    <p:sldId id="321" r:id="rId28"/>
    <p:sldId id="322" r:id="rId29"/>
    <p:sldId id="326" r:id="rId30"/>
    <p:sldId id="337" r:id="rId31"/>
    <p:sldId id="343" r:id="rId32"/>
    <p:sldId id="341" r:id="rId3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NBASE" id="{6FB71995-6FE4-430A-A6B7-329BCCE72C77}">
          <p14:sldIdLst>
            <p14:sldId id="256"/>
            <p14:sldId id="318"/>
            <p14:sldId id="358"/>
            <p14:sldId id="359"/>
            <p14:sldId id="361"/>
            <p14:sldId id="362"/>
            <p14:sldId id="363"/>
            <p14:sldId id="331"/>
            <p14:sldId id="344"/>
            <p14:sldId id="351"/>
            <p14:sldId id="365"/>
            <p14:sldId id="367"/>
            <p14:sldId id="332"/>
            <p14:sldId id="336"/>
            <p14:sldId id="368"/>
            <p14:sldId id="330"/>
            <p14:sldId id="321"/>
            <p14:sldId id="322"/>
            <p14:sldId id="326"/>
            <p14:sldId id="337"/>
            <p14:sldId id="343"/>
            <p14:sldId id="34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E9"/>
    <a:srgbClr val="C4D600"/>
    <a:srgbClr val="6EBF4B"/>
    <a:srgbClr val="B7DFA5"/>
    <a:srgbClr val="55C9E9"/>
    <a:srgbClr val="518E41"/>
    <a:srgbClr val="7FDCF2"/>
    <a:srgbClr val="55CAEA"/>
    <a:srgbClr val="EF509D"/>
    <a:srgbClr val="DCE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610" autoAdjust="0"/>
    <p:restoredTop sz="72612" autoAdjust="0"/>
  </p:normalViewPr>
  <p:slideViewPr>
    <p:cSldViewPr snapToGrid="0" snapToObjects="1">
      <p:cViewPr varScale="1">
        <p:scale>
          <a:sx n="84" d="100"/>
          <a:sy n="84" d="100"/>
        </p:scale>
        <p:origin x="869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notesViewPr>
    <p:cSldViewPr snapToGrid="0" snapToObjects="1">
      <p:cViewPr varScale="1">
        <p:scale>
          <a:sx n="78" d="100"/>
          <a:sy n="78" d="100"/>
        </p:scale>
        <p:origin x="2670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729B2-88F7-4E6F-824D-2DF0F48F5690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B1B09-CD02-45FA-838E-C23D622A8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78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E7EC2-7BCB-42F7-BBE2-6EF58549A0DA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8BDED-A962-4A5E-88CE-0AFE5B85E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061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Good morning!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18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79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Take</a:t>
            </a:r>
            <a:r>
              <a:rPr lang="en-US" baseline="0" dirty="0" smtClean="0"/>
              <a:t> for example a LIST of Hyland offices…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23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44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91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85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616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moral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story goes back to the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old adage….a picture is worth a thousand words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what does this all have to do with OnBase???  …well similarly, modern map</a:t>
            </a:r>
            <a:r>
              <a:rPr lang="en-US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technology can enable our CUSTOMERS to make better business decisions.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99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chemeClr val="accent2"/>
                </a:solidFill>
              </a:rPr>
              <a:t>We’re all familiar with a list of documents.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chemeClr val="accent2"/>
                </a:solidFill>
              </a:rPr>
              <a:t>Since OnBase 15, we’ve integrated Unity with Esri, allowing users to dynamically display and PLOT these documents on an interactive Esri map.  In</a:t>
            </a:r>
            <a:r>
              <a:rPr lang="en-US" sz="1200" b="0" baseline="0" dirty="0" smtClean="0">
                <a:solidFill>
                  <a:schemeClr val="accent2"/>
                </a:solidFill>
              </a:rPr>
              <a:t> order to make this happen, we need FOUR address keywords, geocode on the fly, anywhere in the world, international out of the box</a:t>
            </a:r>
            <a:endParaRPr lang="en-US" sz="1200" b="0" dirty="0" smtClean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81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Users can even ADD external (non-OnBase data)</a:t>
            </a:r>
            <a:r>
              <a:rPr lang="en-US" baseline="0" dirty="0" smtClean="0"/>
              <a:t> to the map…so now we seen our insurance claims plotted and paired with weather data…here a heat map that showcases where a violent storm took place…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we can easily see which claims are legitimate, which aren’t and which might require further investigation…the WHERE becomes important…we can hover over the document to get its </a:t>
            </a:r>
            <a:r>
              <a:rPr lang="en-US" baseline="0" dirty="0" err="1" smtClean="0"/>
              <a:t>autoname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6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Or click on a pinpoint to retrieve the document.  In OnBase we have the history, mapping brings the geography into the picture.  </a:t>
            </a:r>
            <a:r>
              <a:rPr lang="en-US" dirty="0" smtClean="0"/>
              <a:t>This is a huge.  This is a “complete view”.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01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chemeClr val="accent2"/>
                </a:solidFill>
              </a:rPr>
              <a:t>In OnBase 16, we’ve extended this same</a:t>
            </a:r>
            <a:r>
              <a:rPr lang="en-US" sz="1200" b="0" baseline="0" dirty="0" smtClean="0">
                <a:solidFill>
                  <a:schemeClr val="accent2"/>
                </a:solidFill>
              </a:rPr>
              <a:t> functionality to the Web Client….only from Retrieval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baseline="0" dirty="0" smtClean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…and in this case, while maybe not as feature rich, there is ZERO footprint on the workstation…not from OnBase, not from Esri.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1756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01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what I’ve just described, is NEW. We’ve actually been integrating with Esri since 2003…bringing OnBase documents, forms and features to the Esri map…click on a piece of the map (feature attribute) and display related documents from OnBase.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93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about our users that LIVE on the map/Esri….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 see a map of northeast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Ohio paired with a diversity index…along with possible candidates…I find the one best suited and can instantly retrieve related documents form OnBase, such as an application…but I can also upload documents, take pictures, submit forms and all from a mobile device too! This of a property inspector or field adjuster!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ability to attach documents to map, take pictures, submit forms….from MOBILE too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notice my browser, GOOGLE CHROME, new in 16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459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Mapping makes graphical</a:t>
            </a:r>
            <a:r>
              <a:rPr lang="en-US" baseline="0" dirty="0" smtClean="0"/>
              <a:t> reporting and location analytics </a:t>
            </a:r>
            <a:r>
              <a:rPr lang="en-US" dirty="0" smtClean="0"/>
              <a:t>possible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this isn’t all…we’re bringing more GIS concepts (that customers can use whether they have Esri or not)….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7A3B8-61A4-4000-89C2-6D0357C8A0A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057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Mobile can capture latitude and longitude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s</a:t>
            </a:r>
            <a:r>
              <a:rPr lang="en-US" sz="2400" dirty="0" smtClean="0"/>
              <a:t>tore geolocation.</a:t>
            </a:r>
          </a:p>
          <a:p>
            <a:endParaRPr lang="en-US" dirty="0" smtClean="0"/>
          </a:p>
          <a:p>
            <a:r>
              <a:rPr lang="en-US" dirty="0" smtClean="0"/>
              <a:t>By storing the</a:t>
            </a:r>
            <a:r>
              <a:rPr lang="en-US" baseline="0" dirty="0" smtClean="0"/>
              <a:t> geolocation, they can see that an onsite visit had taken place at the correct location and that it actually did take place in a certain location.  </a:t>
            </a:r>
            <a:r>
              <a:rPr lang="en-US" dirty="0" smtClean="0"/>
              <a:t>Example</a:t>
            </a:r>
            <a:r>
              <a:rPr lang="en-US" baseline="0" dirty="0" smtClean="0"/>
              <a:t> user, but not limited to a f</a:t>
            </a:r>
            <a:r>
              <a:rPr lang="en-US" dirty="0" smtClean="0"/>
              <a:t>ield</a:t>
            </a:r>
            <a:r>
              <a:rPr lang="en-US" baseline="0" dirty="0" smtClean="0"/>
              <a:t> adjuster.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are making product feature and database changes to capture and store geolocation data!!</a:t>
            </a:r>
          </a:p>
          <a:p>
            <a:endParaRPr lang="en-US" baseline="0" dirty="0" smtClean="0"/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E8BDED-A962-4A5E-88CE-0AFE5B85E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19695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Reporting Dashboards includes choropleth maps and shape files that can display information visually on a map…where documents originated, located, trends, density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heat maps and choropleth maps that use simple state, postal codes along with calculated fields to total and display information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/>
              <a:t>(state, postal code, </a:t>
            </a:r>
            <a:r>
              <a:rPr lang="en-US" sz="1200" b="0" dirty="0" err="1" smtClean="0"/>
              <a:t>lat</a:t>
            </a:r>
            <a:r>
              <a:rPr lang="en-US" sz="1200" b="0" dirty="0" smtClean="0"/>
              <a:t>/long coordinates</a:t>
            </a:r>
            <a:r>
              <a:rPr lang="en-US" sz="1200" b="0" baseline="0" dirty="0" smtClean="0"/>
              <a:t> </a:t>
            </a:r>
            <a:r>
              <a:rPr lang="en-US" sz="1200" b="0" dirty="0" smtClean="0"/>
              <a:t>bind documents to map)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 smtClean="0"/>
          </a:p>
          <a:p>
            <a:r>
              <a:rPr lang="en-US" dirty="0" smtClean="0"/>
              <a:t>OnBase</a:t>
            </a:r>
            <a:r>
              <a:rPr lang="en-US" baseline="0" dirty="0" smtClean="0"/>
              <a:t> is cheap reporting!  Esri data or OnBase data or both!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E8BDED-A962-4A5E-88CE-0AFE5B85E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725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E8BDED-A962-4A5E-88CE-0AFE5B85E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3401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when talking to customers…what’s important to know.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Three things.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5E326-CE0A-4D9C-BC94-CDB75882ECA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7853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Remember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product program word cloud from the annual meeting? Both ESRI and GIS are a on our development roadmap…meaning that we are committed to innovating with this technology.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E8BDED-A962-4A5E-88CE-0AFE5B85E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41499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Hope you’re eager, cause what we’re doing here at Hyland absolutely rocks.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8BDED-A962-4A5E-88CE-0AFE5B85E18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22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8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8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8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9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9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9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9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9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9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9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9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9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9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9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9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9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9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9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9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9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9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9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9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9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9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9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9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9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9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9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9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9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9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9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9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9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9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9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10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10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10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Master" Target="../slideMasters/slideMaster10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1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10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10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10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Master" Target="../slideMasters/slideMaster10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10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1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11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11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11.xml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1.xml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1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1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1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1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1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1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11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1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1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1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1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1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1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1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1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1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1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1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1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1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1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Master" Target="../slideMasters/slideMaster1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Master" Target="../slideMasters/slideMaster11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OnBase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373550" y="1799303"/>
            <a:ext cx="6432094" cy="1457535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3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2373549" y="3383838"/>
            <a:ext cx="6432094" cy="59086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400" b="0" i="1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191" y="4432804"/>
            <a:ext cx="1131452" cy="425298"/>
          </a:xfrm>
          <a:prstGeom prst="rect">
            <a:avLst/>
          </a:prstGeom>
        </p:spPr>
      </p:pic>
      <p:sp>
        <p:nvSpPr>
          <p:cNvPr id="3" name="Oval 2"/>
          <p:cNvSpPr/>
          <p:nvPr userDrawn="1"/>
        </p:nvSpPr>
        <p:spPr>
          <a:xfrm>
            <a:off x="-4160194" y="-124212"/>
            <a:ext cx="5727344" cy="5727344"/>
          </a:xfrm>
          <a:prstGeom prst="ellipse">
            <a:avLst/>
          </a:prstGeom>
          <a:noFill/>
          <a:ln w="254000">
            <a:solidFill>
              <a:schemeClr val="bg1">
                <a:alpha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-4478895" y="0"/>
            <a:ext cx="5803925" cy="5863220"/>
          </a:xfrm>
          <a:prstGeom prst="ellipse">
            <a:avLst/>
          </a:prstGeom>
          <a:noFill/>
          <a:ln w="127000">
            <a:solidFill>
              <a:schemeClr val="bg1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-4478895" y="-722094"/>
            <a:ext cx="6325226" cy="6325226"/>
          </a:xfrm>
          <a:prstGeom prst="ellipse">
            <a:avLst/>
          </a:prstGeom>
          <a:noFill/>
          <a:ln w="279400">
            <a:solidFill>
              <a:schemeClr val="bg1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-4552219" y="-605200"/>
            <a:ext cx="6203166" cy="6266540"/>
          </a:xfrm>
          <a:prstGeom prst="ellipse">
            <a:avLst/>
          </a:prstGeom>
          <a:noFill/>
          <a:ln w="28575">
            <a:solidFill>
              <a:schemeClr val="bg1">
                <a:alpha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70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OnBas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373550" y="1799303"/>
            <a:ext cx="6432094" cy="1457535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3800"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2373549" y="3383838"/>
            <a:ext cx="6432094" cy="59086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400" b="0" i="1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Oval 2"/>
          <p:cNvSpPr/>
          <p:nvPr userDrawn="1"/>
        </p:nvSpPr>
        <p:spPr>
          <a:xfrm>
            <a:off x="-4160194" y="-124212"/>
            <a:ext cx="5727344" cy="5727344"/>
          </a:xfrm>
          <a:prstGeom prst="ellipse">
            <a:avLst/>
          </a:prstGeom>
          <a:noFill/>
          <a:ln w="254000">
            <a:solidFill>
              <a:schemeClr val="tx2">
                <a:alpha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-4478895" y="0"/>
            <a:ext cx="5803925" cy="5863220"/>
          </a:xfrm>
          <a:prstGeom prst="ellipse">
            <a:avLst/>
          </a:prstGeom>
          <a:noFill/>
          <a:ln w="127000">
            <a:solidFill>
              <a:schemeClr val="tx2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-4478895" y="-722094"/>
            <a:ext cx="6325226" cy="6325226"/>
          </a:xfrm>
          <a:prstGeom prst="ellipse">
            <a:avLst/>
          </a:prstGeom>
          <a:noFill/>
          <a:ln w="279400">
            <a:solidFill>
              <a:schemeClr val="tx2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-4552219" y="-605200"/>
            <a:ext cx="6203166" cy="6266540"/>
          </a:xfrm>
          <a:prstGeom prst="ellipse">
            <a:avLst/>
          </a:prstGeom>
          <a:noFill/>
          <a:ln w="28575">
            <a:solidFill>
              <a:schemeClr val="tx2">
                <a:alpha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535" y="4432803"/>
            <a:ext cx="1129108" cy="42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32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OnBase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619759" y="1799303"/>
            <a:ext cx="5185884" cy="1457535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3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3619758" y="3383838"/>
            <a:ext cx="5185884" cy="59086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400" b="0" i="1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3" name="Oval 2"/>
          <p:cNvSpPr/>
          <p:nvPr userDrawn="1"/>
        </p:nvSpPr>
        <p:spPr>
          <a:xfrm>
            <a:off x="-2705467" y="-301153"/>
            <a:ext cx="5727344" cy="5727344"/>
          </a:xfrm>
          <a:prstGeom prst="ellipse">
            <a:avLst/>
          </a:prstGeom>
          <a:noFill/>
          <a:ln w="254000">
            <a:solidFill>
              <a:schemeClr val="bg1">
                <a:alpha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-3024168" y="-176941"/>
            <a:ext cx="5803925" cy="5863220"/>
          </a:xfrm>
          <a:prstGeom prst="ellipse">
            <a:avLst/>
          </a:prstGeom>
          <a:noFill/>
          <a:ln w="127000">
            <a:solidFill>
              <a:schemeClr val="bg1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-3024168" y="-899035"/>
            <a:ext cx="6325226" cy="6325226"/>
          </a:xfrm>
          <a:prstGeom prst="ellipse">
            <a:avLst/>
          </a:prstGeom>
          <a:noFill/>
          <a:ln w="279400">
            <a:solidFill>
              <a:schemeClr val="bg1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-3097492" y="-782141"/>
            <a:ext cx="6203166" cy="6266540"/>
          </a:xfrm>
          <a:prstGeom prst="ellipse">
            <a:avLst/>
          </a:prstGeom>
          <a:noFill/>
          <a:ln w="28575">
            <a:solidFill>
              <a:schemeClr val="bg1">
                <a:alpha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-2454488" y="-176941"/>
            <a:ext cx="5334812" cy="5470857"/>
          </a:xfrm>
          <a:prstGeom prst="ellipse">
            <a:avLst/>
          </a:prstGeom>
        </p:spPr>
        <p:txBody>
          <a:bodyPr anchor="ctr"/>
          <a:lstStyle>
            <a:lvl1pPr marL="0" indent="0" algn="r"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insert</a:t>
            </a:r>
          </a:p>
          <a:p>
            <a:r>
              <a:rPr lang="en-US" dirty="0" smtClean="0"/>
              <a:t>picture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191" y="4432804"/>
            <a:ext cx="1131452" cy="42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08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OnBas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03" t="29281" r="-2657" b="17948"/>
          <a:stretch/>
        </p:blipFill>
        <p:spPr>
          <a:xfrm>
            <a:off x="-65314" y="-32656"/>
            <a:ext cx="2465614" cy="5192486"/>
          </a:xfrm>
          <a:prstGeom prst="rect">
            <a:avLst/>
          </a:prstGeom>
        </p:spPr>
      </p:pic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634916" y="1799303"/>
            <a:ext cx="6170727" cy="1457535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38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2634915" y="3383838"/>
            <a:ext cx="6170727" cy="59086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400" b="0" i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535" y="4432803"/>
            <a:ext cx="1129108" cy="42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50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60209" y="2251696"/>
            <a:ext cx="2362144" cy="672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50" dirty="0" smtClean="0">
                <a:solidFill>
                  <a:schemeClr val="tx2"/>
                </a:solidFill>
              </a:rPr>
              <a:t>Agenda</a:t>
            </a:r>
            <a:endParaRPr lang="en-US" sz="4050" dirty="0" smtClean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18655" y="1028701"/>
            <a:ext cx="5371154" cy="3043908"/>
          </a:xfrm>
          <a:prstGeom prst="rect">
            <a:avLst/>
          </a:prstGeom>
        </p:spPr>
        <p:txBody>
          <a:bodyPr anchor="ctr"/>
          <a:lstStyle>
            <a:lvl1pPr marL="457200" indent="-457200">
              <a:lnSpc>
                <a:spcPct val="120000"/>
              </a:lnSpc>
              <a:buFont typeface="Arial" panose="020B0604020202020204" pitchFamily="34" charset="0"/>
              <a:buChar char="•"/>
              <a:defRPr sz="30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Section 1</a:t>
            </a:r>
          </a:p>
          <a:p>
            <a:pPr lvl="0"/>
            <a:r>
              <a:rPr lang="en-US" dirty="0" smtClean="0"/>
              <a:t>Section 2</a:t>
            </a:r>
          </a:p>
          <a:p>
            <a:pPr lvl="0"/>
            <a:r>
              <a:rPr lang="en-US" dirty="0" smtClean="0"/>
              <a:t>Section 3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891096" y="1725110"/>
            <a:ext cx="0" cy="17145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392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Sub title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890546" y="-1109704"/>
            <a:ext cx="7362908" cy="7362908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1" y="0"/>
            <a:ext cx="5541263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0546" y="1783300"/>
            <a:ext cx="7362908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tx2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793640"/>
            <a:ext cx="6341806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7" name="Oval 6"/>
          <p:cNvSpPr/>
          <p:nvPr userDrawn="1"/>
        </p:nvSpPr>
        <p:spPr>
          <a:xfrm>
            <a:off x="621736" y="-963400"/>
            <a:ext cx="7900528" cy="7362908"/>
          </a:xfrm>
          <a:prstGeom prst="ellipse">
            <a:avLst/>
          </a:prstGeom>
          <a:noFill/>
          <a:ln w="254000">
            <a:solidFill>
              <a:schemeClr val="bg2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35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Sub title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890546" y="-1109704"/>
            <a:ext cx="7362908" cy="7362908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2101645" y="0"/>
            <a:ext cx="7042355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482822" y="-1109704"/>
            <a:ext cx="7900528" cy="7362908"/>
          </a:xfrm>
          <a:prstGeom prst="ellipse">
            <a:avLst/>
          </a:prstGeom>
          <a:noFill/>
          <a:ln w="254000">
            <a:solidFill>
              <a:srgbClr val="E0FA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0546" y="1783300"/>
            <a:ext cx="7362908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tx2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793640"/>
            <a:ext cx="6341806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455157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Sub title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783300"/>
            <a:ext cx="9144000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bg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79364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183327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40405" y="1161836"/>
            <a:ext cx="8222331" cy="0"/>
          </a:xfrm>
          <a:prstGeom prst="line">
            <a:avLst/>
          </a:prstGeom>
          <a:ln w="127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0405" y="453820"/>
            <a:ext cx="8222331" cy="619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Header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/>
          </p:nvPr>
        </p:nvSpPr>
        <p:spPr>
          <a:xfrm>
            <a:off x="440405" y="1319212"/>
            <a:ext cx="8222331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2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513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40405" y="1161836"/>
            <a:ext cx="8222331" cy="0"/>
          </a:xfrm>
          <a:prstGeom prst="line">
            <a:avLst/>
          </a:prstGeom>
          <a:ln w="127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0405" y="453820"/>
            <a:ext cx="8222331" cy="619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Header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/>
          </p:nvPr>
        </p:nvSpPr>
        <p:spPr>
          <a:xfrm>
            <a:off x="440405" y="1319212"/>
            <a:ext cx="3955749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2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21"/>
          </p:nvPr>
        </p:nvSpPr>
        <p:spPr>
          <a:xfrm>
            <a:off x="4695263" y="1319212"/>
            <a:ext cx="3955749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2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883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40405" y="1161836"/>
            <a:ext cx="8222331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0405" y="453820"/>
            <a:ext cx="8222331" cy="619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Header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/>
          </p:nvPr>
        </p:nvSpPr>
        <p:spPr>
          <a:xfrm>
            <a:off x="440405" y="1319212"/>
            <a:ext cx="8222331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2">
                    <a:lumMod val="20000"/>
                    <a:lumOff val="80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20000"/>
                    <a:lumOff val="80000"/>
                  </a:schemeClr>
                </a:solidFill>
              </a:defRPr>
            </a:lvl3pPr>
            <a:lvl4pPr>
              <a:defRPr sz="1600">
                <a:solidFill>
                  <a:schemeClr val="accent4">
                    <a:lumMod val="20000"/>
                    <a:lumOff val="8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525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40405" y="1161836"/>
            <a:ext cx="8222331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0405" y="453820"/>
            <a:ext cx="8222331" cy="619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Header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/>
          </p:nvPr>
        </p:nvSpPr>
        <p:spPr>
          <a:xfrm>
            <a:off x="440405" y="1319212"/>
            <a:ext cx="3955749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2">
                    <a:lumMod val="20000"/>
                    <a:lumOff val="80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20000"/>
                    <a:lumOff val="80000"/>
                  </a:schemeClr>
                </a:solidFill>
              </a:defRPr>
            </a:lvl3pPr>
            <a:lvl4pPr>
              <a:defRPr sz="1600">
                <a:solidFill>
                  <a:schemeClr val="accent4">
                    <a:lumMod val="20000"/>
                    <a:lumOff val="8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9"/>
          </p:nvPr>
        </p:nvSpPr>
        <p:spPr>
          <a:xfrm>
            <a:off x="4695264" y="1319212"/>
            <a:ext cx="3955749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2">
                    <a:lumMod val="20000"/>
                    <a:lumOff val="80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20000"/>
                    <a:lumOff val="80000"/>
                  </a:schemeClr>
                </a:solidFill>
              </a:defRPr>
            </a:lvl3pPr>
            <a:lvl4pPr>
              <a:defRPr sz="1600">
                <a:solidFill>
                  <a:schemeClr val="accent4">
                    <a:lumMod val="20000"/>
                    <a:lumOff val="8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83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Quote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180178" y="112714"/>
            <a:ext cx="940658" cy="940658"/>
            <a:chOff x="180178" y="35224"/>
            <a:chExt cx="940658" cy="940658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56182" y="217709"/>
              <a:ext cx="736600" cy="558800"/>
            </a:xfrm>
            <a:prstGeom prst="rect">
              <a:avLst/>
            </a:prstGeom>
          </p:spPr>
        </p:pic>
        <p:sp>
          <p:nvSpPr>
            <p:cNvPr id="9" name="Oval 8"/>
            <p:cNvSpPr/>
            <p:nvPr userDrawn="1"/>
          </p:nvSpPr>
          <p:spPr>
            <a:xfrm>
              <a:off x="180178" y="35224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>
            <a:off x="8021171" y="3420392"/>
            <a:ext cx="940658" cy="940658"/>
            <a:chOff x="8021171" y="3420392"/>
            <a:chExt cx="940658" cy="940658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 rot="10800000">
              <a:off x="8145507" y="3633056"/>
              <a:ext cx="736600" cy="558800"/>
            </a:xfrm>
            <a:prstGeom prst="rect">
              <a:avLst/>
            </a:prstGeom>
          </p:spPr>
        </p:pic>
        <p:sp>
          <p:nvSpPr>
            <p:cNvPr id="8" name="Oval 7"/>
            <p:cNvSpPr/>
            <p:nvPr userDrawn="1"/>
          </p:nvSpPr>
          <p:spPr>
            <a:xfrm>
              <a:off x="8021171" y="3420392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5038" y="1134013"/>
            <a:ext cx="8583212" cy="2331720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Tx/>
              <a:buNone/>
              <a:defRPr sz="440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Insert quote here.</a:t>
            </a:r>
            <a:endParaRPr lang="en-US" dirty="0"/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75038" y="4404520"/>
            <a:ext cx="8583212" cy="513555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400" i="1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>
              <a:defRPr sz="1800" i="1">
                <a:solidFill>
                  <a:srgbClr val="FFFFFF"/>
                </a:solidFill>
              </a:defRPr>
            </a:lvl2pPr>
            <a:lvl3pPr>
              <a:defRPr sz="1800" i="1">
                <a:solidFill>
                  <a:srgbClr val="FFFFFF"/>
                </a:solidFill>
              </a:defRPr>
            </a:lvl3pPr>
            <a:lvl4pPr>
              <a:defRPr sz="1800" i="1">
                <a:solidFill>
                  <a:srgbClr val="FFFFFF"/>
                </a:solidFill>
              </a:defRPr>
            </a:lvl4pPr>
            <a:lvl5pPr>
              <a:defRPr sz="1800" i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- Name, Title, Company</a:t>
            </a:r>
            <a:endParaRPr lang="en-US" dirty="0"/>
          </a:p>
        </p:txBody>
      </p:sp>
      <p:sp>
        <p:nvSpPr>
          <p:cNvPr id="12" name="Oval 11"/>
          <p:cNvSpPr/>
          <p:nvPr userDrawn="1"/>
        </p:nvSpPr>
        <p:spPr>
          <a:xfrm>
            <a:off x="8021171" y="3266191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-38650" y="-41487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28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Quote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180178" y="112714"/>
            <a:ext cx="940658" cy="940658"/>
            <a:chOff x="180178" y="35224"/>
            <a:chExt cx="940658" cy="940658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56182" y="217709"/>
              <a:ext cx="736600" cy="558800"/>
            </a:xfrm>
            <a:prstGeom prst="rect">
              <a:avLst/>
            </a:prstGeom>
          </p:spPr>
        </p:pic>
        <p:sp>
          <p:nvSpPr>
            <p:cNvPr id="9" name="Oval 8"/>
            <p:cNvSpPr/>
            <p:nvPr userDrawn="1"/>
          </p:nvSpPr>
          <p:spPr>
            <a:xfrm>
              <a:off x="180178" y="35224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>
            <a:off x="8021171" y="3420392"/>
            <a:ext cx="940658" cy="940658"/>
            <a:chOff x="8021171" y="3420392"/>
            <a:chExt cx="940658" cy="940658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 rot="10800000">
              <a:off x="8145507" y="3633056"/>
              <a:ext cx="736600" cy="558800"/>
            </a:xfrm>
            <a:prstGeom prst="rect">
              <a:avLst/>
            </a:prstGeom>
          </p:spPr>
        </p:pic>
        <p:sp>
          <p:nvSpPr>
            <p:cNvPr id="8" name="Oval 7"/>
            <p:cNvSpPr/>
            <p:nvPr userDrawn="1"/>
          </p:nvSpPr>
          <p:spPr>
            <a:xfrm>
              <a:off x="8021171" y="3420392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5038" y="1134013"/>
            <a:ext cx="8583212" cy="2331720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Tx/>
              <a:buNone/>
              <a:defRPr sz="4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Insert quote here.</a:t>
            </a:r>
            <a:endParaRPr lang="en-US" dirty="0"/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75038" y="4404520"/>
            <a:ext cx="8583212" cy="513555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400" i="1" baseline="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1800" i="1">
                <a:solidFill>
                  <a:srgbClr val="FFFFFF"/>
                </a:solidFill>
              </a:defRPr>
            </a:lvl2pPr>
            <a:lvl3pPr>
              <a:defRPr sz="1800" i="1">
                <a:solidFill>
                  <a:srgbClr val="FFFFFF"/>
                </a:solidFill>
              </a:defRPr>
            </a:lvl3pPr>
            <a:lvl4pPr>
              <a:defRPr sz="1800" i="1">
                <a:solidFill>
                  <a:srgbClr val="FFFFFF"/>
                </a:solidFill>
              </a:defRPr>
            </a:lvl4pPr>
            <a:lvl5pPr>
              <a:defRPr sz="1800" i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- Name, Title, Company</a:t>
            </a:r>
            <a:endParaRPr lang="en-US" dirty="0"/>
          </a:p>
        </p:txBody>
      </p:sp>
      <p:sp>
        <p:nvSpPr>
          <p:cNvPr id="12" name="Oval 11"/>
          <p:cNvSpPr/>
          <p:nvPr userDrawn="1"/>
        </p:nvSpPr>
        <p:spPr>
          <a:xfrm>
            <a:off x="8021171" y="3266191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-38650" y="-41487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3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180178" y="112714"/>
            <a:ext cx="940658" cy="940658"/>
            <a:chOff x="180178" y="35224"/>
            <a:chExt cx="940658" cy="940658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56182" y="217709"/>
              <a:ext cx="736600" cy="558800"/>
            </a:xfrm>
            <a:prstGeom prst="rect">
              <a:avLst/>
            </a:prstGeom>
          </p:spPr>
        </p:pic>
        <p:sp>
          <p:nvSpPr>
            <p:cNvPr id="9" name="Oval 8"/>
            <p:cNvSpPr/>
            <p:nvPr userDrawn="1"/>
          </p:nvSpPr>
          <p:spPr>
            <a:xfrm>
              <a:off x="180178" y="35224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>
            <a:off x="8021171" y="3420392"/>
            <a:ext cx="940658" cy="940658"/>
            <a:chOff x="8021171" y="3420392"/>
            <a:chExt cx="940658" cy="940658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 rot="10800000">
              <a:off x="8145507" y="3633056"/>
              <a:ext cx="736600" cy="558800"/>
            </a:xfrm>
            <a:prstGeom prst="rect">
              <a:avLst/>
            </a:prstGeom>
          </p:spPr>
        </p:pic>
        <p:sp>
          <p:nvSpPr>
            <p:cNvPr id="8" name="Oval 7"/>
            <p:cNvSpPr/>
            <p:nvPr userDrawn="1"/>
          </p:nvSpPr>
          <p:spPr>
            <a:xfrm>
              <a:off x="8021171" y="3420392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5038" y="1134013"/>
            <a:ext cx="8583212" cy="2331720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Tx/>
              <a:buNone/>
              <a:defRPr sz="4400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Insert quote here.</a:t>
            </a:r>
            <a:endParaRPr lang="en-US" dirty="0"/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75038" y="4404520"/>
            <a:ext cx="8583212" cy="513555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400" i="1" baseline="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1800" i="1">
                <a:solidFill>
                  <a:srgbClr val="FFFFFF"/>
                </a:solidFill>
              </a:defRPr>
            </a:lvl2pPr>
            <a:lvl3pPr>
              <a:defRPr sz="1800" i="1">
                <a:solidFill>
                  <a:srgbClr val="FFFFFF"/>
                </a:solidFill>
              </a:defRPr>
            </a:lvl3pPr>
            <a:lvl4pPr>
              <a:defRPr sz="1800" i="1">
                <a:solidFill>
                  <a:srgbClr val="FFFFFF"/>
                </a:solidFill>
              </a:defRPr>
            </a:lvl4pPr>
            <a:lvl5pPr>
              <a:defRPr sz="1800" i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- Name, Title, Company</a:t>
            </a:r>
            <a:endParaRPr lang="en-US" dirty="0"/>
          </a:p>
        </p:txBody>
      </p:sp>
      <p:sp>
        <p:nvSpPr>
          <p:cNvPr id="12" name="Oval 11"/>
          <p:cNvSpPr/>
          <p:nvPr userDrawn="1"/>
        </p:nvSpPr>
        <p:spPr>
          <a:xfrm>
            <a:off x="8021171" y="3266191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-38650" y="-41487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148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Quot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182" y="295199"/>
            <a:ext cx="736600" cy="558800"/>
          </a:xfrm>
          <a:prstGeom prst="rect">
            <a:avLst/>
          </a:prstGeom>
          <a:ln>
            <a:noFill/>
          </a:ln>
        </p:spPr>
      </p:pic>
      <p:sp>
        <p:nvSpPr>
          <p:cNvPr id="9" name="Oval 8"/>
          <p:cNvSpPr/>
          <p:nvPr userDrawn="1"/>
        </p:nvSpPr>
        <p:spPr>
          <a:xfrm>
            <a:off x="171459" y="112714"/>
            <a:ext cx="940658" cy="94065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8145507" y="3633056"/>
            <a:ext cx="736600" cy="5588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8021171" y="3420392"/>
            <a:ext cx="940658" cy="94065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75038" y="1137037"/>
            <a:ext cx="8583212" cy="2326825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Tx/>
              <a:buNone/>
              <a:defRPr sz="440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Insert quote here.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75038" y="4404520"/>
            <a:ext cx="8583212" cy="513555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400" i="1" baseline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>
              <a:defRPr sz="1800" i="1">
                <a:solidFill>
                  <a:srgbClr val="FFFFFF"/>
                </a:solidFill>
              </a:defRPr>
            </a:lvl2pPr>
            <a:lvl3pPr>
              <a:defRPr sz="1800" i="1">
                <a:solidFill>
                  <a:srgbClr val="FFFFFF"/>
                </a:solidFill>
              </a:defRPr>
            </a:lvl3pPr>
            <a:lvl4pPr>
              <a:defRPr sz="1800" i="1">
                <a:solidFill>
                  <a:srgbClr val="FFFFFF"/>
                </a:solidFill>
              </a:defRPr>
            </a:lvl4pPr>
            <a:lvl5pPr>
              <a:defRPr sz="1800" i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- Name, Title, Company</a:t>
            </a:r>
            <a:endParaRPr lang="en-US" dirty="0"/>
          </a:p>
        </p:txBody>
      </p:sp>
      <p:sp>
        <p:nvSpPr>
          <p:cNvPr id="11" name="Oval 10"/>
          <p:cNvSpPr/>
          <p:nvPr userDrawn="1"/>
        </p:nvSpPr>
        <p:spPr>
          <a:xfrm>
            <a:off x="8021171" y="3266191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-38650" y="-41487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38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0"/>
            <a:ext cx="9144001" cy="5154627"/>
            <a:chOff x="0" y="0"/>
            <a:chExt cx="9144001" cy="5154627"/>
          </a:xfrm>
        </p:grpSpPr>
        <p:sp>
          <p:nvSpPr>
            <p:cNvPr id="9" name="Rectangle 8"/>
            <p:cNvSpPr/>
            <p:nvPr userDrawn="1"/>
          </p:nvSpPr>
          <p:spPr>
            <a:xfrm>
              <a:off x="8504728" y="3390563"/>
              <a:ext cx="639271" cy="1761029"/>
            </a:xfrm>
            <a:prstGeom prst="rect">
              <a:avLst/>
            </a:prstGeom>
            <a:solidFill>
              <a:srgbClr val="EF509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8496637" y="0"/>
              <a:ext cx="647364" cy="1464658"/>
            </a:xfrm>
            <a:prstGeom prst="rect">
              <a:avLst/>
            </a:prstGeom>
            <a:solidFill>
              <a:srgbClr val="6EBF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0" y="4143122"/>
              <a:ext cx="712099" cy="1000378"/>
            </a:xfrm>
            <a:prstGeom prst="rect">
              <a:avLst/>
            </a:prstGeom>
            <a:solidFill>
              <a:srgbClr val="55C9E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0" y="0"/>
              <a:ext cx="914400" cy="137564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4" t="21349" r="1001" b="23703"/>
            <a:stretch/>
          </p:blipFill>
          <p:spPr>
            <a:xfrm>
              <a:off x="0" y="0"/>
              <a:ext cx="9144000" cy="5154627"/>
            </a:xfrm>
            <a:prstGeom prst="rect">
              <a:avLst/>
            </a:prstGeom>
          </p:spPr>
        </p:pic>
      </p:grpSp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178091"/>
            <a:ext cx="6341806" cy="9144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3600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“Click to edit quote/text”</a:t>
            </a:r>
          </a:p>
        </p:txBody>
      </p:sp>
    </p:spTree>
    <p:extLst>
      <p:ext uri="{BB962C8B-B14F-4D97-AF65-F5344CB8AC3E}">
        <p14:creationId xmlns:p14="http://schemas.microsoft.com/office/powerpoint/2010/main" val="2500170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ransi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303507" y="-696743"/>
            <a:ext cx="6536986" cy="653698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73" y="2074863"/>
            <a:ext cx="5963055" cy="993775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535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Transi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303507" y="-696743"/>
            <a:ext cx="6536986" cy="653698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73" y="2074863"/>
            <a:ext cx="5963055" cy="993775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9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Transi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303507" y="-696743"/>
            <a:ext cx="6536986" cy="653698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73" y="2074863"/>
            <a:ext cx="5963055" cy="993775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407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Transiti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303507" y="-696743"/>
            <a:ext cx="6536986" cy="653698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73" y="2074863"/>
            <a:ext cx="5963055" cy="993775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979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626" y="3666750"/>
            <a:ext cx="7886700" cy="994172"/>
          </a:xfrm>
          <a:prstGeom prst="rect">
            <a:avLst/>
          </a:prstGeom>
        </p:spPr>
        <p:txBody>
          <a:bodyPr/>
          <a:lstStyle>
            <a:lvl1pPr algn="ctr">
              <a:defRPr sz="4400" b="1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a question</a:t>
            </a:r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2198865" y="305456"/>
            <a:ext cx="4716505" cy="3232060"/>
            <a:chOff x="2198865" y="262282"/>
            <a:chExt cx="4716505" cy="3232060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198865" y="1657088"/>
              <a:ext cx="646134" cy="88442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5060021" y="1229993"/>
              <a:ext cx="986396" cy="1350175"/>
            </a:xfrm>
            <a:prstGeom prst="rect">
              <a:avLst/>
            </a:prstGeom>
          </p:spPr>
        </p:pic>
        <p:grpSp>
          <p:nvGrpSpPr>
            <p:cNvPr id="7" name="Group 6"/>
            <p:cNvGrpSpPr/>
            <p:nvPr userDrawn="1"/>
          </p:nvGrpSpPr>
          <p:grpSpPr>
            <a:xfrm>
              <a:off x="2414362" y="262282"/>
              <a:ext cx="4501008" cy="3232060"/>
              <a:chOff x="2414362" y="155956"/>
              <a:chExt cx="4501008" cy="3232060"/>
            </a:xfrm>
          </p:grpSpPr>
          <p:grpSp>
            <p:nvGrpSpPr>
              <p:cNvPr id="8" name="Group 7"/>
              <p:cNvGrpSpPr/>
              <p:nvPr userDrawn="1"/>
            </p:nvGrpSpPr>
            <p:grpSpPr>
              <a:xfrm>
                <a:off x="5161071" y="155956"/>
                <a:ext cx="786661" cy="1119951"/>
                <a:chOff x="5161071" y="155956"/>
                <a:chExt cx="786661" cy="1119951"/>
              </a:xfrm>
            </p:grpSpPr>
            <p:pic>
              <p:nvPicPr>
                <p:cNvPr id="24" name="Picture 23"/>
                <p:cNvPicPr>
                  <a:picLocks noChangeAspect="1"/>
                </p:cNvPicPr>
                <p:nvPr userDrawn="1"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161071" y="199130"/>
                  <a:ext cx="786661" cy="1076777"/>
                </a:xfrm>
                <a:prstGeom prst="rect">
                  <a:avLst/>
                </a:prstGeom>
              </p:spPr>
            </p:pic>
            <p:sp>
              <p:nvSpPr>
                <p:cNvPr id="25" name="TextBox 24"/>
                <p:cNvSpPr txBox="1"/>
                <p:nvPr userDrawn="1"/>
              </p:nvSpPr>
              <p:spPr>
                <a:xfrm>
                  <a:off x="5322434" y="155956"/>
                  <a:ext cx="470000" cy="830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800" dirty="0">
                      <a:solidFill>
                        <a:schemeClr val="accent2">
                          <a:lumMod val="50000"/>
                        </a:schemeClr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9" name="Group 8"/>
              <p:cNvGrpSpPr/>
              <p:nvPr userDrawn="1"/>
            </p:nvGrpSpPr>
            <p:grpSpPr>
              <a:xfrm>
                <a:off x="2685549" y="1394011"/>
                <a:ext cx="1072495" cy="1474750"/>
                <a:chOff x="2685549" y="1394011"/>
                <a:chExt cx="1072495" cy="1474750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 userDrawn="1"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85549" y="1400736"/>
                  <a:ext cx="1072495" cy="1468025"/>
                </a:xfrm>
                <a:prstGeom prst="rect">
                  <a:avLst/>
                </a:prstGeom>
              </p:spPr>
            </p:pic>
            <p:sp>
              <p:nvSpPr>
                <p:cNvPr id="23" name="TextBox 22"/>
                <p:cNvSpPr txBox="1"/>
                <p:nvPr userDrawn="1"/>
              </p:nvSpPr>
              <p:spPr>
                <a:xfrm>
                  <a:off x="2944583" y="1394011"/>
                  <a:ext cx="540533" cy="101566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0" dirty="0">
                      <a:solidFill>
                        <a:schemeClr val="accent2"/>
                      </a:solidFill>
                    </a:rPr>
                    <a:t>?</a:t>
                  </a:r>
                </a:p>
              </p:txBody>
            </p:sp>
          </p:grpSp>
          <p:pic>
            <p:nvPicPr>
              <p:cNvPr id="10" name="Picture 9"/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4587318" y="714639"/>
                <a:ext cx="735116" cy="1006222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 userDrawn="1"/>
            </p:nvPicPr>
            <p:blipFill>
              <a:blip r:embed="rId6"/>
              <a:stretch>
                <a:fillRect/>
              </a:stretch>
            </p:blipFill>
            <p:spPr>
              <a:xfrm>
                <a:off x="3226340" y="907698"/>
                <a:ext cx="1131644" cy="1548988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 userDrawn="1"/>
            </p:nvPicPr>
            <p:blipFill>
              <a:blip r:embed="rId6"/>
              <a:stretch>
                <a:fillRect/>
              </a:stretch>
            </p:blipFill>
            <p:spPr>
              <a:xfrm>
                <a:off x="4733309" y="2260256"/>
                <a:ext cx="679162" cy="929633"/>
              </a:xfrm>
              <a:prstGeom prst="rect">
                <a:avLst/>
              </a:prstGeom>
            </p:spPr>
          </p:pic>
          <p:grpSp>
            <p:nvGrpSpPr>
              <p:cNvPr id="13" name="Group 12"/>
              <p:cNvGrpSpPr/>
              <p:nvPr userDrawn="1"/>
            </p:nvGrpSpPr>
            <p:grpSpPr>
              <a:xfrm>
                <a:off x="3601665" y="1117187"/>
                <a:ext cx="1586250" cy="2270829"/>
                <a:chOff x="3601665" y="1117187"/>
                <a:chExt cx="1586250" cy="2270829"/>
              </a:xfrm>
            </p:grpSpPr>
            <p:pic>
              <p:nvPicPr>
                <p:cNvPr id="20" name="Picture 19"/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601665" y="1216766"/>
                  <a:ext cx="1586250" cy="2171250"/>
                </a:xfrm>
                <a:prstGeom prst="rect">
                  <a:avLst/>
                </a:prstGeom>
              </p:spPr>
            </p:pic>
            <p:sp>
              <p:nvSpPr>
                <p:cNvPr id="21" name="TextBox 20"/>
                <p:cNvSpPr txBox="1"/>
                <p:nvPr userDrawn="1"/>
              </p:nvSpPr>
              <p:spPr>
                <a:xfrm>
                  <a:off x="3988900" y="1117187"/>
                  <a:ext cx="779381" cy="16312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0" dirty="0">
                      <a:solidFill>
                        <a:schemeClr val="bg1"/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4" name="Group 13"/>
              <p:cNvGrpSpPr/>
              <p:nvPr userDrawn="1"/>
            </p:nvGrpSpPr>
            <p:grpSpPr>
              <a:xfrm>
                <a:off x="2414362" y="390971"/>
                <a:ext cx="603301" cy="825795"/>
                <a:chOff x="2414362" y="390971"/>
                <a:chExt cx="603301" cy="825795"/>
              </a:xfrm>
            </p:grpSpPr>
            <p:pic>
              <p:nvPicPr>
                <p:cNvPr id="18" name="Picture 17"/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14362" y="390971"/>
                  <a:ext cx="603301" cy="825795"/>
                </a:xfrm>
                <a:prstGeom prst="rect">
                  <a:avLst/>
                </a:prstGeom>
              </p:spPr>
            </p:pic>
            <p:sp>
              <p:nvSpPr>
                <p:cNvPr id="19" name="TextBox 18"/>
                <p:cNvSpPr txBox="1"/>
                <p:nvPr userDrawn="1"/>
              </p:nvSpPr>
              <p:spPr>
                <a:xfrm>
                  <a:off x="2534712" y="397343"/>
                  <a:ext cx="362600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>
                      <a:solidFill>
                        <a:schemeClr val="bg2">
                          <a:lumMod val="50000"/>
                        </a:schemeClr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5" name="Group 14"/>
              <p:cNvGrpSpPr/>
              <p:nvPr userDrawn="1"/>
            </p:nvGrpSpPr>
            <p:grpSpPr>
              <a:xfrm>
                <a:off x="6366444" y="1255409"/>
                <a:ext cx="548926" cy="771865"/>
                <a:chOff x="6366444" y="1255409"/>
                <a:chExt cx="548926" cy="771865"/>
              </a:xfrm>
            </p:grpSpPr>
            <p:pic>
              <p:nvPicPr>
                <p:cNvPr id="16" name="Picture 15"/>
                <p:cNvPicPr>
                  <a:picLocks noChangeAspect="1"/>
                </p:cNvPicPr>
                <p:nvPr userDrawn="1"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66444" y="1275907"/>
                  <a:ext cx="548926" cy="751367"/>
                </a:xfrm>
                <a:prstGeom prst="rect">
                  <a:avLst/>
                </a:prstGeom>
              </p:spPr>
            </p:pic>
            <p:sp>
              <p:nvSpPr>
                <p:cNvPr id="17" name="TextBox 16"/>
                <p:cNvSpPr txBox="1"/>
                <p:nvPr userDrawn="1"/>
              </p:nvSpPr>
              <p:spPr>
                <a:xfrm>
                  <a:off x="6465218" y="1255409"/>
                  <a:ext cx="35137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?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59640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9231" y="893346"/>
            <a:ext cx="8229601" cy="1800867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5678702" y="2806772"/>
            <a:ext cx="3561702" cy="2414672"/>
            <a:chOff x="5678702" y="2806772"/>
            <a:chExt cx="3561702" cy="2414672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869467" y="3513921"/>
              <a:ext cx="728228" cy="99679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5678702" y="3848384"/>
              <a:ext cx="477022" cy="652946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 userDrawn="1"/>
          </p:nvGrpSpPr>
          <p:grpSpPr>
            <a:xfrm>
              <a:off x="5844377" y="2806772"/>
              <a:ext cx="3396027" cy="2414672"/>
              <a:chOff x="2414362" y="187671"/>
              <a:chExt cx="4501008" cy="3200345"/>
            </a:xfrm>
          </p:grpSpPr>
          <p:grpSp>
            <p:nvGrpSpPr>
              <p:cNvPr id="10" name="Group 9"/>
              <p:cNvGrpSpPr/>
              <p:nvPr userDrawn="1"/>
            </p:nvGrpSpPr>
            <p:grpSpPr>
              <a:xfrm>
                <a:off x="5161071" y="187671"/>
                <a:ext cx="786661" cy="1088236"/>
                <a:chOff x="5161071" y="187671"/>
                <a:chExt cx="786661" cy="1088236"/>
              </a:xfrm>
            </p:grpSpPr>
            <p:pic>
              <p:nvPicPr>
                <p:cNvPr id="26" name="Picture 25"/>
                <p:cNvPicPr>
                  <a:picLocks noChangeAspect="1"/>
                </p:cNvPicPr>
                <p:nvPr userDrawn="1"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161071" y="199130"/>
                  <a:ext cx="786661" cy="1076777"/>
                </a:xfrm>
                <a:prstGeom prst="rect">
                  <a:avLst/>
                </a:prstGeom>
              </p:spPr>
            </p:pic>
            <p:sp>
              <p:nvSpPr>
                <p:cNvPr id="27" name="TextBox 26"/>
                <p:cNvSpPr txBox="1"/>
                <p:nvPr userDrawn="1"/>
              </p:nvSpPr>
              <p:spPr>
                <a:xfrm>
                  <a:off x="5317191" y="187671"/>
                  <a:ext cx="497577" cy="77504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accent2">
                          <a:lumMod val="50000"/>
                        </a:schemeClr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1" name="Group 10"/>
              <p:cNvGrpSpPr/>
              <p:nvPr userDrawn="1"/>
            </p:nvGrpSpPr>
            <p:grpSpPr>
              <a:xfrm>
                <a:off x="2685549" y="1400736"/>
                <a:ext cx="1072495" cy="1468025"/>
                <a:chOff x="2685549" y="1400736"/>
                <a:chExt cx="1072495" cy="1468025"/>
              </a:xfrm>
            </p:grpSpPr>
            <p:pic>
              <p:nvPicPr>
                <p:cNvPr id="24" name="Picture 23"/>
                <p:cNvPicPr>
                  <a:picLocks noChangeAspect="1"/>
                </p:cNvPicPr>
                <p:nvPr userDrawn="1"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85549" y="1400736"/>
                  <a:ext cx="1072495" cy="1468025"/>
                </a:xfrm>
                <a:prstGeom prst="rect">
                  <a:avLst/>
                </a:prstGeom>
              </p:spPr>
            </p:pic>
            <p:sp>
              <p:nvSpPr>
                <p:cNvPr id="25" name="TextBox 24"/>
                <p:cNvSpPr txBox="1"/>
                <p:nvPr userDrawn="1"/>
              </p:nvSpPr>
              <p:spPr>
                <a:xfrm>
                  <a:off x="2922843" y="1410528"/>
                  <a:ext cx="591059" cy="1019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solidFill>
                        <a:schemeClr val="accent2"/>
                      </a:solidFill>
                    </a:rPr>
                    <a:t>?</a:t>
                  </a:r>
                </a:p>
              </p:txBody>
            </p:sp>
          </p:grpSp>
          <p:pic>
            <p:nvPicPr>
              <p:cNvPr id="12" name="Picture 11"/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4587318" y="714639"/>
                <a:ext cx="735116" cy="1006222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 userDrawn="1"/>
            </p:nvPicPr>
            <p:blipFill>
              <a:blip r:embed="rId6"/>
              <a:stretch>
                <a:fillRect/>
              </a:stretch>
            </p:blipFill>
            <p:spPr>
              <a:xfrm>
                <a:off x="3226340" y="907698"/>
                <a:ext cx="1131644" cy="1548988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 userDrawn="1"/>
            </p:nvPicPr>
            <p:blipFill>
              <a:blip r:embed="rId6"/>
              <a:stretch>
                <a:fillRect/>
              </a:stretch>
            </p:blipFill>
            <p:spPr>
              <a:xfrm>
                <a:off x="4733309" y="2260256"/>
                <a:ext cx="679162" cy="929633"/>
              </a:xfrm>
              <a:prstGeom prst="rect">
                <a:avLst/>
              </a:prstGeom>
            </p:spPr>
          </p:pic>
          <p:grpSp>
            <p:nvGrpSpPr>
              <p:cNvPr id="15" name="Group 14"/>
              <p:cNvGrpSpPr/>
              <p:nvPr userDrawn="1"/>
            </p:nvGrpSpPr>
            <p:grpSpPr>
              <a:xfrm>
                <a:off x="3601665" y="1069595"/>
                <a:ext cx="1586250" cy="2318421"/>
                <a:chOff x="3601665" y="1069595"/>
                <a:chExt cx="1586250" cy="2318421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601665" y="1216766"/>
                  <a:ext cx="1586250" cy="2171250"/>
                </a:xfrm>
                <a:prstGeom prst="rect">
                  <a:avLst/>
                </a:prstGeom>
              </p:spPr>
            </p:pic>
            <p:sp>
              <p:nvSpPr>
                <p:cNvPr id="23" name="TextBox 22"/>
                <p:cNvSpPr txBox="1"/>
                <p:nvPr userDrawn="1"/>
              </p:nvSpPr>
              <p:spPr>
                <a:xfrm>
                  <a:off x="3966721" y="1069595"/>
                  <a:ext cx="890624" cy="17948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200" dirty="0">
                      <a:solidFill>
                        <a:schemeClr val="bg1"/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6" name="Group 15"/>
              <p:cNvGrpSpPr/>
              <p:nvPr userDrawn="1"/>
            </p:nvGrpSpPr>
            <p:grpSpPr>
              <a:xfrm>
                <a:off x="2414362" y="366505"/>
                <a:ext cx="603301" cy="850261"/>
                <a:chOff x="2414362" y="366505"/>
                <a:chExt cx="603301" cy="850261"/>
              </a:xfrm>
            </p:grpSpPr>
            <p:pic>
              <p:nvPicPr>
                <p:cNvPr id="20" name="Picture 19"/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14362" y="390971"/>
                  <a:ext cx="603301" cy="825795"/>
                </a:xfrm>
                <a:prstGeom prst="rect">
                  <a:avLst/>
                </a:prstGeom>
              </p:spPr>
            </p:pic>
            <p:sp>
              <p:nvSpPr>
                <p:cNvPr id="21" name="TextBox 20"/>
                <p:cNvSpPr txBox="1"/>
                <p:nvPr userDrawn="1"/>
              </p:nvSpPr>
              <p:spPr>
                <a:xfrm>
                  <a:off x="2496420" y="366505"/>
                  <a:ext cx="433840" cy="6118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2">
                          <a:lumMod val="50000"/>
                        </a:schemeClr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7" name="Group 16"/>
              <p:cNvGrpSpPr/>
              <p:nvPr userDrawn="1"/>
            </p:nvGrpSpPr>
            <p:grpSpPr>
              <a:xfrm>
                <a:off x="6366444" y="1263922"/>
                <a:ext cx="548926" cy="763352"/>
                <a:chOff x="6366444" y="1263922"/>
                <a:chExt cx="548926" cy="763352"/>
              </a:xfrm>
            </p:grpSpPr>
            <p:pic>
              <p:nvPicPr>
                <p:cNvPr id="18" name="Picture 17"/>
                <p:cNvPicPr>
                  <a:picLocks noChangeAspect="1"/>
                </p:cNvPicPr>
                <p:nvPr userDrawn="1"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66444" y="1275907"/>
                  <a:ext cx="548926" cy="751367"/>
                </a:xfrm>
                <a:prstGeom prst="rect">
                  <a:avLst/>
                </a:prstGeom>
              </p:spPr>
            </p:pic>
            <p:sp>
              <p:nvSpPr>
                <p:cNvPr id="19" name="TextBox 18"/>
                <p:cNvSpPr txBox="1"/>
                <p:nvPr userDrawn="1"/>
              </p:nvSpPr>
              <p:spPr>
                <a:xfrm>
                  <a:off x="6427000" y="1263922"/>
                  <a:ext cx="401970" cy="5302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?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94651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OnBase 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7"/>
          <a:stretch/>
        </p:blipFill>
        <p:spPr>
          <a:xfrm>
            <a:off x="669095" y="1494587"/>
            <a:ext cx="7917954" cy="21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71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hank Yo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 userDrawn="1"/>
        </p:nvSpPr>
        <p:spPr>
          <a:xfrm>
            <a:off x="576569" y="1035537"/>
            <a:ext cx="603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FFFF"/>
                </a:solidFill>
              </a:rPr>
              <a:t>Thank you</a:t>
            </a:r>
            <a:endParaRPr lang="en-US" sz="7200" b="1" dirty="0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6909214" y="3648033"/>
            <a:ext cx="2990934" cy="2990934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6613769" y="3648033"/>
            <a:ext cx="3209324" cy="2990934"/>
          </a:xfrm>
          <a:prstGeom prst="ellipse">
            <a:avLst/>
          </a:prstGeom>
          <a:noFill/>
          <a:ln w="254000">
            <a:solidFill>
              <a:schemeClr val="tx2">
                <a:lumMod val="50000"/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6909214" y="3529005"/>
            <a:ext cx="3209324" cy="2990934"/>
          </a:xfrm>
          <a:prstGeom prst="ellipse">
            <a:avLst/>
          </a:prstGeom>
          <a:noFill/>
          <a:ln w="1270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76263" y="2235866"/>
            <a:ext cx="6114255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76263" y="2569674"/>
            <a:ext cx="6114561" cy="171901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Presenter name &amp; contact info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890" y="4455387"/>
            <a:ext cx="1241854" cy="46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69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Color block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137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Color block-OnBase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6372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Color block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3445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Color bloc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476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Color block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69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olor block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4156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Color block-Hyland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610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- Color block-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9536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- Color bloc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194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- Color block-black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799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-Transition">
    <p:bg>
      <p:bgPr>
        <a:solidFill>
          <a:srgbClr val="5AE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890547" y="-1109704"/>
            <a:ext cx="7362908" cy="7362908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Rectangle 1"/>
          <p:cNvSpPr/>
          <p:nvPr userDrawn="1"/>
        </p:nvSpPr>
        <p:spPr>
          <a:xfrm>
            <a:off x="2101646" y="0"/>
            <a:ext cx="7042355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Oval 6"/>
          <p:cNvSpPr/>
          <p:nvPr userDrawn="1"/>
        </p:nvSpPr>
        <p:spPr>
          <a:xfrm>
            <a:off x="482823" y="-1109704"/>
            <a:ext cx="7900528" cy="7362908"/>
          </a:xfrm>
          <a:prstGeom prst="ellipse">
            <a:avLst/>
          </a:prstGeom>
          <a:noFill/>
          <a:ln w="254000">
            <a:solidFill>
              <a:srgbClr val="E0FA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0547" y="1408396"/>
            <a:ext cx="7362908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tx2"/>
                </a:solidFill>
              </a:defRPr>
            </a:lvl1pPr>
            <a:lvl2pPr marL="457189" indent="0" algn="l">
              <a:buFontTx/>
              <a:buNone/>
              <a:defRPr/>
            </a:lvl2pPr>
            <a:lvl3pPr marL="914378" indent="0" algn="l">
              <a:buFontTx/>
              <a:buNone/>
              <a:defRPr/>
            </a:lvl3pPr>
            <a:lvl4pPr marL="1371566" indent="0" algn="l">
              <a:buFontTx/>
              <a:buNone/>
              <a:defRPr/>
            </a:lvl4pPr>
            <a:lvl5pPr marL="1828754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418736"/>
            <a:ext cx="6341806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378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566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754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910386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D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230448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21-Transition">
    <p:bg>
      <p:bgPr>
        <a:solidFill>
          <a:srgbClr val="5AE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537035" y="-463216"/>
            <a:ext cx="6069932" cy="6069932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Oval 6"/>
          <p:cNvSpPr/>
          <p:nvPr userDrawn="1"/>
        </p:nvSpPr>
        <p:spPr>
          <a:xfrm>
            <a:off x="1207143" y="-463216"/>
            <a:ext cx="6513144" cy="6069932"/>
          </a:xfrm>
          <a:prstGeom prst="ellipse">
            <a:avLst/>
          </a:prstGeom>
          <a:noFill/>
          <a:ln w="254000">
            <a:solidFill>
              <a:srgbClr val="E0FA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0547" y="1051101"/>
            <a:ext cx="7362908" cy="59736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3600">
                <a:solidFill>
                  <a:schemeClr val="tx2"/>
                </a:solidFill>
              </a:defRPr>
            </a:lvl1pPr>
            <a:lvl2pPr marL="457189" indent="0" algn="l">
              <a:buFontTx/>
              <a:buNone/>
              <a:defRPr/>
            </a:lvl2pPr>
            <a:lvl3pPr marL="914378" indent="0" algn="l">
              <a:buFontTx/>
              <a:buNone/>
              <a:defRPr/>
            </a:lvl3pPr>
            <a:lvl4pPr marL="1371566" indent="0" algn="l">
              <a:buFontTx/>
              <a:buNone/>
              <a:defRPr/>
            </a:lvl4pPr>
            <a:lvl5pPr marL="1828754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771900" y="2323356"/>
            <a:ext cx="1600200" cy="1600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95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4485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- Hyland 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344366" y="1799303"/>
            <a:ext cx="6461277" cy="1457535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3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2344365" y="3383838"/>
            <a:ext cx="6461277" cy="59086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400" b="0" i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3" name="Oval 2"/>
          <p:cNvSpPr/>
          <p:nvPr userDrawn="1"/>
        </p:nvSpPr>
        <p:spPr>
          <a:xfrm>
            <a:off x="-4160194" y="-124212"/>
            <a:ext cx="5727344" cy="5727344"/>
          </a:xfrm>
          <a:prstGeom prst="ellipse">
            <a:avLst/>
          </a:prstGeom>
          <a:noFill/>
          <a:ln w="254000">
            <a:solidFill>
              <a:schemeClr val="bg1">
                <a:alpha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-4478895" y="0"/>
            <a:ext cx="5803925" cy="5863220"/>
          </a:xfrm>
          <a:prstGeom prst="ellipse">
            <a:avLst/>
          </a:prstGeom>
          <a:noFill/>
          <a:ln w="127000">
            <a:solidFill>
              <a:schemeClr val="bg1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-4478895" y="-722094"/>
            <a:ext cx="6325226" cy="6325226"/>
          </a:xfrm>
          <a:prstGeom prst="ellipse">
            <a:avLst/>
          </a:prstGeom>
          <a:noFill/>
          <a:ln w="279400">
            <a:solidFill>
              <a:schemeClr val="bg1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-4552219" y="-605200"/>
            <a:ext cx="6203166" cy="6266540"/>
          </a:xfrm>
          <a:prstGeom prst="ellipse">
            <a:avLst/>
          </a:prstGeom>
          <a:noFill/>
          <a:ln w="28575">
            <a:solidFill>
              <a:schemeClr val="bg1">
                <a:alpha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119" y="4432805"/>
            <a:ext cx="1237524" cy="44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8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Hyl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373550" y="1799303"/>
            <a:ext cx="6432094" cy="1457535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3800"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2373549" y="3383838"/>
            <a:ext cx="6432094" cy="59086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400" b="0" i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Oval 2"/>
          <p:cNvSpPr/>
          <p:nvPr userDrawn="1"/>
        </p:nvSpPr>
        <p:spPr>
          <a:xfrm>
            <a:off x="-4160194" y="-124212"/>
            <a:ext cx="5727344" cy="5727344"/>
          </a:xfrm>
          <a:prstGeom prst="ellipse">
            <a:avLst/>
          </a:prstGeom>
          <a:noFill/>
          <a:ln w="254000">
            <a:solidFill>
              <a:schemeClr val="accent2">
                <a:alpha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-4478895" y="0"/>
            <a:ext cx="5803925" cy="5863220"/>
          </a:xfrm>
          <a:prstGeom prst="ellipse">
            <a:avLst/>
          </a:prstGeom>
          <a:noFill/>
          <a:ln w="127000">
            <a:solidFill>
              <a:schemeClr val="accent2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-4478895" y="-722094"/>
            <a:ext cx="6325226" cy="6325226"/>
          </a:xfrm>
          <a:prstGeom prst="ellipse">
            <a:avLst/>
          </a:prstGeom>
          <a:noFill/>
          <a:ln w="279400">
            <a:solidFill>
              <a:schemeClr val="accent2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-4552219" y="-605200"/>
            <a:ext cx="6203166" cy="6266540"/>
          </a:xfrm>
          <a:prstGeom prst="ellipse">
            <a:avLst/>
          </a:prstGeom>
          <a:noFill/>
          <a:ln w="28575">
            <a:solidFill>
              <a:schemeClr val="accent2">
                <a:alpha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115" y="4432804"/>
            <a:ext cx="1237527" cy="44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06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Hyland 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619759" y="1799303"/>
            <a:ext cx="5185884" cy="1457535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3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3619758" y="3383838"/>
            <a:ext cx="5185884" cy="59086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400" b="0" i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3" name="Oval 2"/>
          <p:cNvSpPr/>
          <p:nvPr userDrawn="1"/>
        </p:nvSpPr>
        <p:spPr>
          <a:xfrm>
            <a:off x="-2705467" y="-301153"/>
            <a:ext cx="5727344" cy="5727344"/>
          </a:xfrm>
          <a:prstGeom prst="ellipse">
            <a:avLst/>
          </a:prstGeom>
          <a:noFill/>
          <a:ln w="254000">
            <a:solidFill>
              <a:schemeClr val="bg1">
                <a:alpha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-3024168" y="-176941"/>
            <a:ext cx="5803925" cy="5863220"/>
          </a:xfrm>
          <a:prstGeom prst="ellipse">
            <a:avLst/>
          </a:prstGeom>
          <a:noFill/>
          <a:ln w="127000">
            <a:solidFill>
              <a:schemeClr val="bg1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-3024168" y="-899035"/>
            <a:ext cx="6325226" cy="6325226"/>
          </a:xfrm>
          <a:prstGeom prst="ellipse">
            <a:avLst/>
          </a:prstGeom>
          <a:noFill/>
          <a:ln w="279400">
            <a:solidFill>
              <a:schemeClr val="bg1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-3097492" y="-782141"/>
            <a:ext cx="6203166" cy="6266540"/>
          </a:xfrm>
          <a:prstGeom prst="ellipse">
            <a:avLst/>
          </a:prstGeom>
          <a:noFill/>
          <a:ln w="28575">
            <a:solidFill>
              <a:schemeClr val="bg1">
                <a:alpha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119" y="4432805"/>
            <a:ext cx="1237524" cy="446760"/>
          </a:xfrm>
          <a:prstGeom prst="rect">
            <a:avLst/>
          </a:prstGeom>
        </p:spPr>
      </p:pic>
      <p:sp>
        <p:nvSpPr>
          <p:cNvPr id="9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-2454488" y="-176941"/>
            <a:ext cx="5334812" cy="5470857"/>
          </a:xfrm>
          <a:prstGeom prst="ellipse">
            <a:avLst/>
          </a:prstGeom>
        </p:spPr>
        <p:txBody>
          <a:bodyPr anchor="ctr"/>
          <a:lstStyle>
            <a:lvl1pPr marL="0" indent="0" algn="r"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insert</a:t>
            </a:r>
          </a:p>
          <a:p>
            <a:r>
              <a:rPr lang="en-US" dirty="0" smtClean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076208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Hyl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03" t="29281" r="-2657" b="17948"/>
          <a:stretch/>
        </p:blipFill>
        <p:spPr>
          <a:xfrm>
            <a:off x="-65314" y="-32656"/>
            <a:ext cx="2465614" cy="5192486"/>
          </a:xfrm>
          <a:prstGeom prst="rect">
            <a:avLst/>
          </a:prstGeom>
        </p:spPr>
      </p:pic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634916" y="1799303"/>
            <a:ext cx="6170727" cy="1457535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38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2634915" y="3383838"/>
            <a:ext cx="6170727" cy="59086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400" b="0" i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115" y="4432804"/>
            <a:ext cx="1237527" cy="44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628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60209" y="2251696"/>
            <a:ext cx="2362144" cy="672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50" dirty="0" smtClean="0">
                <a:solidFill>
                  <a:schemeClr val="accent2"/>
                </a:solidFill>
              </a:rPr>
              <a:t>Agenda</a:t>
            </a:r>
            <a:endParaRPr lang="en-US" sz="4050" dirty="0" smtClean="0">
              <a:solidFill>
                <a:schemeClr val="accent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18655" y="1028701"/>
            <a:ext cx="5371154" cy="3043908"/>
          </a:xfrm>
          <a:prstGeom prst="rect">
            <a:avLst/>
          </a:prstGeom>
        </p:spPr>
        <p:txBody>
          <a:bodyPr anchor="ctr"/>
          <a:lstStyle>
            <a:lvl1pPr marL="457200" indent="-457200">
              <a:lnSpc>
                <a:spcPct val="120000"/>
              </a:lnSpc>
              <a:buFont typeface="Arial" panose="020B0604020202020204" pitchFamily="34" charset="0"/>
              <a:buChar char="•"/>
              <a:defRPr sz="30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Section 1</a:t>
            </a:r>
          </a:p>
          <a:p>
            <a:pPr lvl="0"/>
            <a:r>
              <a:rPr lang="en-US" dirty="0" smtClean="0"/>
              <a:t>Section 2</a:t>
            </a:r>
          </a:p>
          <a:p>
            <a:pPr lvl="0"/>
            <a:r>
              <a:rPr lang="en-US" dirty="0" smtClean="0"/>
              <a:t>Section 3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891096" y="1725110"/>
            <a:ext cx="0" cy="17145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574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Sub title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890546" y="-1109704"/>
            <a:ext cx="7362908" cy="7362908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1" y="0"/>
            <a:ext cx="5541263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0546" y="1783300"/>
            <a:ext cx="7362908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tx2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793640"/>
            <a:ext cx="6341806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7" name="Oval 6"/>
          <p:cNvSpPr/>
          <p:nvPr userDrawn="1"/>
        </p:nvSpPr>
        <p:spPr>
          <a:xfrm>
            <a:off x="502864" y="-887814"/>
            <a:ext cx="7900528" cy="7362908"/>
          </a:xfrm>
          <a:prstGeom prst="ellipse">
            <a:avLst/>
          </a:prstGeom>
          <a:noFill/>
          <a:ln w="254000">
            <a:solidFill>
              <a:schemeClr val="accent2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7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Sub title">
    <p:bg>
      <p:bgPr>
        <a:solidFill>
          <a:srgbClr val="6EBF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890546" y="-1109704"/>
            <a:ext cx="7362908" cy="7362908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2101645" y="0"/>
            <a:ext cx="7042355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482822" y="-1109704"/>
            <a:ext cx="7900528" cy="7362908"/>
          </a:xfrm>
          <a:prstGeom prst="ellipse">
            <a:avLst/>
          </a:prstGeom>
          <a:noFill/>
          <a:ln w="254000">
            <a:solidFill>
              <a:srgbClr val="DCEF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0546" y="1783300"/>
            <a:ext cx="7362908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tx2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793640"/>
            <a:ext cx="6341806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266149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Sub title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783300"/>
            <a:ext cx="9144000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bg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79364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955541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40405" y="1161836"/>
            <a:ext cx="8222331" cy="0"/>
          </a:xfrm>
          <a:prstGeom prst="line">
            <a:avLst/>
          </a:prstGeom>
          <a:ln w="127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0405" y="453820"/>
            <a:ext cx="8222331" cy="619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Header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/>
          </p:nvPr>
        </p:nvSpPr>
        <p:spPr>
          <a:xfrm>
            <a:off x="440405" y="1319212"/>
            <a:ext cx="8222331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2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350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40405" y="1161836"/>
            <a:ext cx="8222331" cy="0"/>
          </a:xfrm>
          <a:prstGeom prst="line">
            <a:avLst/>
          </a:prstGeom>
          <a:ln w="127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0405" y="453820"/>
            <a:ext cx="8222331" cy="619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Header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/>
          </p:nvPr>
        </p:nvSpPr>
        <p:spPr>
          <a:xfrm>
            <a:off x="440405" y="1319212"/>
            <a:ext cx="3955749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2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21"/>
          </p:nvPr>
        </p:nvSpPr>
        <p:spPr>
          <a:xfrm>
            <a:off x="4695263" y="1319212"/>
            <a:ext cx="3955749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2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76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40405" y="1161836"/>
            <a:ext cx="8222331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0405" y="453820"/>
            <a:ext cx="8222331" cy="619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Header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/>
          </p:nvPr>
        </p:nvSpPr>
        <p:spPr>
          <a:xfrm>
            <a:off x="440405" y="1319212"/>
            <a:ext cx="8222331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2">
                    <a:lumMod val="20000"/>
                    <a:lumOff val="80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20000"/>
                    <a:lumOff val="80000"/>
                  </a:schemeClr>
                </a:solidFill>
              </a:defRPr>
            </a:lvl3pPr>
            <a:lvl4pPr>
              <a:defRPr sz="1600">
                <a:solidFill>
                  <a:schemeClr val="accent4">
                    <a:lumMod val="20000"/>
                    <a:lumOff val="8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077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40405" y="1161836"/>
            <a:ext cx="8222331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0405" y="453820"/>
            <a:ext cx="8222331" cy="619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Header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/>
          </p:nvPr>
        </p:nvSpPr>
        <p:spPr>
          <a:xfrm>
            <a:off x="440405" y="1319212"/>
            <a:ext cx="3955749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2">
                    <a:lumMod val="20000"/>
                    <a:lumOff val="80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20000"/>
                    <a:lumOff val="80000"/>
                  </a:schemeClr>
                </a:solidFill>
              </a:defRPr>
            </a:lvl3pPr>
            <a:lvl4pPr>
              <a:defRPr sz="1600">
                <a:solidFill>
                  <a:schemeClr val="accent4">
                    <a:lumMod val="20000"/>
                    <a:lumOff val="8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9"/>
          </p:nvPr>
        </p:nvSpPr>
        <p:spPr>
          <a:xfrm>
            <a:off x="4695264" y="1319212"/>
            <a:ext cx="3955749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2">
                    <a:lumMod val="20000"/>
                    <a:lumOff val="80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20000"/>
                    <a:lumOff val="80000"/>
                  </a:schemeClr>
                </a:solidFill>
              </a:defRPr>
            </a:lvl3pPr>
            <a:lvl4pPr>
              <a:defRPr sz="1600">
                <a:solidFill>
                  <a:schemeClr val="accent4">
                    <a:lumMod val="20000"/>
                    <a:lumOff val="8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105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Quote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180178" y="112714"/>
            <a:ext cx="940658" cy="940658"/>
            <a:chOff x="180178" y="35224"/>
            <a:chExt cx="940658" cy="940658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56182" y="217709"/>
              <a:ext cx="736600" cy="558800"/>
            </a:xfrm>
            <a:prstGeom prst="rect">
              <a:avLst/>
            </a:prstGeom>
          </p:spPr>
        </p:pic>
        <p:sp>
          <p:nvSpPr>
            <p:cNvPr id="9" name="Oval 8"/>
            <p:cNvSpPr/>
            <p:nvPr userDrawn="1"/>
          </p:nvSpPr>
          <p:spPr>
            <a:xfrm>
              <a:off x="180178" y="35224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>
            <a:off x="8021171" y="3420392"/>
            <a:ext cx="940658" cy="940658"/>
            <a:chOff x="8021171" y="3420392"/>
            <a:chExt cx="940658" cy="940658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 rot="10800000">
              <a:off x="8145507" y="3633056"/>
              <a:ext cx="736600" cy="558800"/>
            </a:xfrm>
            <a:prstGeom prst="rect">
              <a:avLst/>
            </a:prstGeom>
          </p:spPr>
        </p:pic>
        <p:sp>
          <p:nvSpPr>
            <p:cNvPr id="8" name="Oval 7"/>
            <p:cNvSpPr/>
            <p:nvPr userDrawn="1"/>
          </p:nvSpPr>
          <p:spPr>
            <a:xfrm>
              <a:off x="8021171" y="3420392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5038" y="1134013"/>
            <a:ext cx="8583212" cy="2331720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Tx/>
              <a:buNone/>
              <a:defRPr sz="440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Insert quote here.</a:t>
            </a:r>
            <a:endParaRPr lang="en-US" dirty="0"/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75038" y="4404520"/>
            <a:ext cx="8583212" cy="513555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400" i="1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>
              <a:defRPr sz="1800" i="1">
                <a:solidFill>
                  <a:srgbClr val="FFFFFF"/>
                </a:solidFill>
              </a:defRPr>
            </a:lvl2pPr>
            <a:lvl3pPr>
              <a:defRPr sz="1800" i="1">
                <a:solidFill>
                  <a:srgbClr val="FFFFFF"/>
                </a:solidFill>
              </a:defRPr>
            </a:lvl3pPr>
            <a:lvl4pPr>
              <a:defRPr sz="1800" i="1">
                <a:solidFill>
                  <a:srgbClr val="FFFFFF"/>
                </a:solidFill>
              </a:defRPr>
            </a:lvl4pPr>
            <a:lvl5pPr>
              <a:defRPr sz="1800" i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- Name, Title, Company</a:t>
            </a:r>
            <a:endParaRPr lang="en-US" dirty="0"/>
          </a:p>
        </p:txBody>
      </p:sp>
      <p:sp>
        <p:nvSpPr>
          <p:cNvPr id="12" name="Oval 11"/>
          <p:cNvSpPr/>
          <p:nvPr userDrawn="1"/>
        </p:nvSpPr>
        <p:spPr>
          <a:xfrm>
            <a:off x="8021171" y="3266191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-38650" y="-41487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296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Quote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180178" y="112714"/>
            <a:ext cx="940658" cy="940658"/>
            <a:chOff x="180178" y="35224"/>
            <a:chExt cx="940658" cy="940658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56182" y="217709"/>
              <a:ext cx="736600" cy="558800"/>
            </a:xfrm>
            <a:prstGeom prst="rect">
              <a:avLst/>
            </a:prstGeom>
          </p:spPr>
        </p:pic>
        <p:sp>
          <p:nvSpPr>
            <p:cNvPr id="9" name="Oval 8"/>
            <p:cNvSpPr/>
            <p:nvPr userDrawn="1"/>
          </p:nvSpPr>
          <p:spPr>
            <a:xfrm>
              <a:off x="180178" y="35224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>
            <a:off x="8021171" y="3420392"/>
            <a:ext cx="940658" cy="940658"/>
            <a:chOff x="8021171" y="3420392"/>
            <a:chExt cx="940658" cy="940658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 rot="10800000">
              <a:off x="8145507" y="3633056"/>
              <a:ext cx="736600" cy="558800"/>
            </a:xfrm>
            <a:prstGeom prst="rect">
              <a:avLst/>
            </a:prstGeom>
          </p:spPr>
        </p:pic>
        <p:sp>
          <p:nvSpPr>
            <p:cNvPr id="8" name="Oval 7"/>
            <p:cNvSpPr/>
            <p:nvPr userDrawn="1"/>
          </p:nvSpPr>
          <p:spPr>
            <a:xfrm>
              <a:off x="8021171" y="3420392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5038" y="1134013"/>
            <a:ext cx="8583212" cy="2331720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Tx/>
              <a:buNone/>
              <a:defRPr sz="4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Insert quote here.</a:t>
            </a:r>
            <a:endParaRPr lang="en-US" dirty="0"/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75038" y="4404520"/>
            <a:ext cx="8583212" cy="513555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400" i="1" baseline="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1800" i="1">
                <a:solidFill>
                  <a:srgbClr val="FFFFFF"/>
                </a:solidFill>
              </a:defRPr>
            </a:lvl2pPr>
            <a:lvl3pPr>
              <a:defRPr sz="1800" i="1">
                <a:solidFill>
                  <a:srgbClr val="FFFFFF"/>
                </a:solidFill>
              </a:defRPr>
            </a:lvl3pPr>
            <a:lvl4pPr>
              <a:defRPr sz="1800" i="1">
                <a:solidFill>
                  <a:srgbClr val="FFFFFF"/>
                </a:solidFill>
              </a:defRPr>
            </a:lvl4pPr>
            <a:lvl5pPr>
              <a:defRPr sz="1800" i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- Name, Title, Company</a:t>
            </a:r>
            <a:endParaRPr lang="en-US" dirty="0"/>
          </a:p>
        </p:txBody>
      </p:sp>
      <p:sp>
        <p:nvSpPr>
          <p:cNvPr id="12" name="Oval 11"/>
          <p:cNvSpPr/>
          <p:nvPr userDrawn="1"/>
        </p:nvSpPr>
        <p:spPr>
          <a:xfrm>
            <a:off x="8021171" y="3266191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-38650" y="-41487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24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180178" y="112714"/>
            <a:ext cx="940658" cy="940658"/>
            <a:chOff x="180178" y="35224"/>
            <a:chExt cx="940658" cy="940658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56182" y="217709"/>
              <a:ext cx="736600" cy="558800"/>
            </a:xfrm>
            <a:prstGeom prst="rect">
              <a:avLst/>
            </a:prstGeom>
          </p:spPr>
        </p:pic>
        <p:sp>
          <p:nvSpPr>
            <p:cNvPr id="9" name="Oval 8"/>
            <p:cNvSpPr/>
            <p:nvPr userDrawn="1"/>
          </p:nvSpPr>
          <p:spPr>
            <a:xfrm>
              <a:off x="180178" y="35224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>
            <a:off x="8021171" y="3420392"/>
            <a:ext cx="940658" cy="940658"/>
            <a:chOff x="8021171" y="3420392"/>
            <a:chExt cx="940658" cy="940658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 rot="10800000">
              <a:off x="8145507" y="3633056"/>
              <a:ext cx="736600" cy="558800"/>
            </a:xfrm>
            <a:prstGeom prst="rect">
              <a:avLst/>
            </a:prstGeom>
          </p:spPr>
        </p:pic>
        <p:sp>
          <p:nvSpPr>
            <p:cNvPr id="8" name="Oval 7"/>
            <p:cNvSpPr/>
            <p:nvPr userDrawn="1"/>
          </p:nvSpPr>
          <p:spPr>
            <a:xfrm>
              <a:off x="8021171" y="3420392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5038" y="1134013"/>
            <a:ext cx="8583212" cy="2331720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Tx/>
              <a:buNone/>
              <a:defRPr sz="4400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Insert quote here.</a:t>
            </a:r>
            <a:endParaRPr lang="en-US" dirty="0"/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75038" y="4404520"/>
            <a:ext cx="8583212" cy="513555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400" i="1" baseline="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1800" i="1">
                <a:solidFill>
                  <a:srgbClr val="FFFFFF"/>
                </a:solidFill>
              </a:defRPr>
            </a:lvl2pPr>
            <a:lvl3pPr>
              <a:defRPr sz="1800" i="1">
                <a:solidFill>
                  <a:srgbClr val="FFFFFF"/>
                </a:solidFill>
              </a:defRPr>
            </a:lvl3pPr>
            <a:lvl4pPr>
              <a:defRPr sz="1800" i="1">
                <a:solidFill>
                  <a:srgbClr val="FFFFFF"/>
                </a:solidFill>
              </a:defRPr>
            </a:lvl4pPr>
            <a:lvl5pPr>
              <a:defRPr sz="1800" i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- Name, Title, Company</a:t>
            </a:r>
            <a:endParaRPr lang="en-US" dirty="0"/>
          </a:p>
        </p:txBody>
      </p:sp>
      <p:sp>
        <p:nvSpPr>
          <p:cNvPr id="12" name="Oval 11"/>
          <p:cNvSpPr/>
          <p:nvPr userDrawn="1"/>
        </p:nvSpPr>
        <p:spPr>
          <a:xfrm>
            <a:off x="8021171" y="3266191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-38650" y="-41487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54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Quot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182" y="295199"/>
            <a:ext cx="736600" cy="558800"/>
          </a:xfrm>
          <a:prstGeom prst="rect">
            <a:avLst/>
          </a:prstGeom>
          <a:ln>
            <a:noFill/>
          </a:ln>
        </p:spPr>
      </p:pic>
      <p:sp>
        <p:nvSpPr>
          <p:cNvPr id="9" name="Oval 8"/>
          <p:cNvSpPr/>
          <p:nvPr userDrawn="1"/>
        </p:nvSpPr>
        <p:spPr>
          <a:xfrm>
            <a:off x="171459" y="112714"/>
            <a:ext cx="940658" cy="94065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8145507" y="3633056"/>
            <a:ext cx="736600" cy="5588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8021171" y="3420392"/>
            <a:ext cx="940658" cy="94065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75038" y="1137037"/>
            <a:ext cx="8583212" cy="2326825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Tx/>
              <a:buNone/>
              <a:defRPr sz="440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Insert quote here.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75038" y="4404520"/>
            <a:ext cx="8583212" cy="513555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400" i="1" baseline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>
              <a:defRPr sz="1800" i="1">
                <a:solidFill>
                  <a:srgbClr val="FFFFFF"/>
                </a:solidFill>
              </a:defRPr>
            </a:lvl2pPr>
            <a:lvl3pPr>
              <a:defRPr sz="1800" i="1">
                <a:solidFill>
                  <a:srgbClr val="FFFFFF"/>
                </a:solidFill>
              </a:defRPr>
            </a:lvl3pPr>
            <a:lvl4pPr>
              <a:defRPr sz="1800" i="1">
                <a:solidFill>
                  <a:srgbClr val="FFFFFF"/>
                </a:solidFill>
              </a:defRPr>
            </a:lvl4pPr>
            <a:lvl5pPr>
              <a:defRPr sz="1800" i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- Name, Title, Company</a:t>
            </a:r>
            <a:endParaRPr lang="en-US" dirty="0"/>
          </a:p>
        </p:txBody>
      </p:sp>
      <p:sp>
        <p:nvSpPr>
          <p:cNvPr id="11" name="Oval 10"/>
          <p:cNvSpPr/>
          <p:nvPr userDrawn="1"/>
        </p:nvSpPr>
        <p:spPr>
          <a:xfrm>
            <a:off x="8021171" y="3266191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-38650" y="-41487"/>
            <a:ext cx="1174803" cy="1094859"/>
          </a:xfrm>
          <a:prstGeom prst="ellipse">
            <a:avLst/>
          </a:prstGeom>
          <a:noFill/>
          <a:ln w="635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34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0"/>
            <a:ext cx="9144001" cy="5154627"/>
            <a:chOff x="0" y="0"/>
            <a:chExt cx="9144001" cy="5154627"/>
          </a:xfrm>
        </p:grpSpPr>
        <p:sp>
          <p:nvSpPr>
            <p:cNvPr id="9" name="Rectangle 8"/>
            <p:cNvSpPr/>
            <p:nvPr userDrawn="1"/>
          </p:nvSpPr>
          <p:spPr>
            <a:xfrm>
              <a:off x="8504728" y="3390563"/>
              <a:ext cx="639271" cy="1761029"/>
            </a:xfrm>
            <a:prstGeom prst="rect">
              <a:avLst/>
            </a:prstGeom>
            <a:solidFill>
              <a:srgbClr val="EF509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8496637" y="0"/>
              <a:ext cx="647364" cy="1464658"/>
            </a:xfrm>
            <a:prstGeom prst="rect">
              <a:avLst/>
            </a:prstGeom>
            <a:solidFill>
              <a:srgbClr val="6EBF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0" y="4143122"/>
              <a:ext cx="712099" cy="1000378"/>
            </a:xfrm>
            <a:prstGeom prst="rect">
              <a:avLst/>
            </a:prstGeom>
            <a:solidFill>
              <a:srgbClr val="55C9E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0" y="0"/>
              <a:ext cx="914400" cy="137564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4" t="21349" r="1001" b="23703"/>
            <a:stretch/>
          </p:blipFill>
          <p:spPr>
            <a:xfrm>
              <a:off x="0" y="0"/>
              <a:ext cx="9144000" cy="5154627"/>
            </a:xfrm>
            <a:prstGeom prst="rect">
              <a:avLst/>
            </a:prstGeom>
          </p:spPr>
        </p:pic>
      </p:grpSp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178091"/>
            <a:ext cx="6341806" cy="9144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3600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“Click to edit quote/text”</a:t>
            </a:r>
          </a:p>
        </p:txBody>
      </p:sp>
    </p:spTree>
    <p:extLst>
      <p:ext uri="{BB962C8B-B14F-4D97-AF65-F5344CB8AC3E}">
        <p14:creationId xmlns:p14="http://schemas.microsoft.com/office/powerpoint/2010/main" val="697259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ransi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303507" y="-696743"/>
            <a:ext cx="6536986" cy="653698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73" y="2074863"/>
            <a:ext cx="5963055" cy="993775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478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Transi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303507" y="-696743"/>
            <a:ext cx="6536986" cy="653698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73" y="2074863"/>
            <a:ext cx="5963055" cy="993775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69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Transi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303507" y="-696743"/>
            <a:ext cx="6536986" cy="653698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73" y="2074863"/>
            <a:ext cx="5963055" cy="993775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453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Transiti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303507" y="-696743"/>
            <a:ext cx="6536986" cy="653698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73" y="2074863"/>
            <a:ext cx="5963055" cy="993775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60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626" y="3666750"/>
            <a:ext cx="7886700" cy="994172"/>
          </a:xfrm>
          <a:prstGeom prst="rect">
            <a:avLst/>
          </a:prstGeom>
        </p:spPr>
        <p:txBody>
          <a:bodyPr/>
          <a:lstStyle>
            <a:lvl1pPr algn="ctr">
              <a:defRPr sz="4400" b="1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a question</a:t>
            </a:r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2198865" y="305456"/>
            <a:ext cx="4716505" cy="3232060"/>
            <a:chOff x="2198865" y="262282"/>
            <a:chExt cx="4716505" cy="3232060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198865" y="1657088"/>
              <a:ext cx="646134" cy="88442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5060021" y="1229993"/>
              <a:ext cx="986396" cy="1350175"/>
            </a:xfrm>
            <a:prstGeom prst="rect">
              <a:avLst/>
            </a:prstGeom>
          </p:spPr>
        </p:pic>
        <p:grpSp>
          <p:nvGrpSpPr>
            <p:cNvPr id="7" name="Group 6"/>
            <p:cNvGrpSpPr/>
            <p:nvPr userDrawn="1"/>
          </p:nvGrpSpPr>
          <p:grpSpPr>
            <a:xfrm>
              <a:off x="2414362" y="262282"/>
              <a:ext cx="4501008" cy="3232060"/>
              <a:chOff x="2414362" y="155956"/>
              <a:chExt cx="4501008" cy="3232060"/>
            </a:xfrm>
          </p:grpSpPr>
          <p:grpSp>
            <p:nvGrpSpPr>
              <p:cNvPr id="8" name="Group 7"/>
              <p:cNvGrpSpPr/>
              <p:nvPr userDrawn="1"/>
            </p:nvGrpSpPr>
            <p:grpSpPr>
              <a:xfrm>
                <a:off x="5161071" y="155956"/>
                <a:ext cx="786661" cy="1119951"/>
                <a:chOff x="5161071" y="155956"/>
                <a:chExt cx="786661" cy="1119951"/>
              </a:xfrm>
            </p:grpSpPr>
            <p:pic>
              <p:nvPicPr>
                <p:cNvPr id="24" name="Picture 23"/>
                <p:cNvPicPr>
                  <a:picLocks noChangeAspect="1"/>
                </p:cNvPicPr>
                <p:nvPr userDrawn="1"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161071" y="199130"/>
                  <a:ext cx="786661" cy="1076777"/>
                </a:xfrm>
                <a:prstGeom prst="rect">
                  <a:avLst/>
                </a:prstGeom>
              </p:spPr>
            </p:pic>
            <p:sp>
              <p:nvSpPr>
                <p:cNvPr id="25" name="TextBox 24"/>
                <p:cNvSpPr txBox="1"/>
                <p:nvPr userDrawn="1"/>
              </p:nvSpPr>
              <p:spPr>
                <a:xfrm>
                  <a:off x="5322434" y="155956"/>
                  <a:ext cx="470000" cy="830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800" dirty="0">
                      <a:solidFill>
                        <a:schemeClr val="accent2">
                          <a:lumMod val="50000"/>
                        </a:schemeClr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9" name="Group 8"/>
              <p:cNvGrpSpPr/>
              <p:nvPr userDrawn="1"/>
            </p:nvGrpSpPr>
            <p:grpSpPr>
              <a:xfrm>
                <a:off x="2685549" y="1394011"/>
                <a:ext cx="1072495" cy="1474750"/>
                <a:chOff x="2685549" y="1394011"/>
                <a:chExt cx="1072495" cy="1474750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 userDrawn="1"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85549" y="1400736"/>
                  <a:ext cx="1072495" cy="1468025"/>
                </a:xfrm>
                <a:prstGeom prst="rect">
                  <a:avLst/>
                </a:prstGeom>
              </p:spPr>
            </p:pic>
            <p:sp>
              <p:nvSpPr>
                <p:cNvPr id="23" name="TextBox 22"/>
                <p:cNvSpPr txBox="1"/>
                <p:nvPr userDrawn="1"/>
              </p:nvSpPr>
              <p:spPr>
                <a:xfrm>
                  <a:off x="2944583" y="1394011"/>
                  <a:ext cx="540533" cy="101566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0" dirty="0">
                      <a:solidFill>
                        <a:schemeClr val="accent2"/>
                      </a:solidFill>
                    </a:rPr>
                    <a:t>?</a:t>
                  </a:r>
                </a:p>
              </p:txBody>
            </p:sp>
          </p:grpSp>
          <p:pic>
            <p:nvPicPr>
              <p:cNvPr id="10" name="Picture 9"/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4587318" y="714639"/>
                <a:ext cx="735116" cy="1006222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 userDrawn="1"/>
            </p:nvPicPr>
            <p:blipFill>
              <a:blip r:embed="rId6"/>
              <a:stretch>
                <a:fillRect/>
              </a:stretch>
            </p:blipFill>
            <p:spPr>
              <a:xfrm>
                <a:off x="3226340" y="907698"/>
                <a:ext cx="1131644" cy="1548988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 userDrawn="1"/>
            </p:nvPicPr>
            <p:blipFill>
              <a:blip r:embed="rId6"/>
              <a:stretch>
                <a:fillRect/>
              </a:stretch>
            </p:blipFill>
            <p:spPr>
              <a:xfrm>
                <a:off x="4733309" y="2260256"/>
                <a:ext cx="679162" cy="929633"/>
              </a:xfrm>
              <a:prstGeom prst="rect">
                <a:avLst/>
              </a:prstGeom>
            </p:spPr>
          </p:pic>
          <p:grpSp>
            <p:nvGrpSpPr>
              <p:cNvPr id="13" name="Group 12"/>
              <p:cNvGrpSpPr/>
              <p:nvPr userDrawn="1"/>
            </p:nvGrpSpPr>
            <p:grpSpPr>
              <a:xfrm>
                <a:off x="3601665" y="1117187"/>
                <a:ext cx="1586250" cy="2270829"/>
                <a:chOff x="3601665" y="1117187"/>
                <a:chExt cx="1586250" cy="2270829"/>
              </a:xfrm>
            </p:grpSpPr>
            <p:pic>
              <p:nvPicPr>
                <p:cNvPr id="20" name="Picture 19"/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601665" y="1216766"/>
                  <a:ext cx="1586250" cy="2171250"/>
                </a:xfrm>
                <a:prstGeom prst="rect">
                  <a:avLst/>
                </a:prstGeom>
              </p:spPr>
            </p:pic>
            <p:sp>
              <p:nvSpPr>
                <p:cNvPr id="21" name="TextBox 20"/>
                <p:cNvSpPr txBox="1"/>
                <p:nvPr userDrawn="1"/>
              </p:nvSpPr>
              <p:spPr>
                <a:xfrm>
                  <a:off x="3988900" y="1117187"/>
                  <a:ext cx="779381" cy="16312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0" dirty="0">
                      <a:solidFill>
                        <a:schemeClr val="bg1"/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4" name="Group 13"/>
              <p:cNvGrpSpPr/>
              <p:nvPr userDrawn="1"/>
            </p:nvGrpSpPr>
            <p:grpSpPr>
              <a:xfrm>
                <a:off x="2414362" y="390971"/>
                <a:ext cx="603301" cy="825795"/>
                <a:chOff x="2414362" y="390971"/>
                <a:chExt cx="603301" cy="825795"/>
              </a:xfrm>
            </p:grpSpPr>
            <p:pic>
              <p:nvPicPr>
                <p:cNvPr id="18" name="Picture 17"/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14362" y="390971"/>
                  <a:ext cx="603301" cy="825795"/>
                </a:xfrm>
                <a:prstGeom prst="rect">
                  <a:avLst/>
                </a:prstGeom>
              </p:spPr>
            </p:pic>
            <p:sp>
              <p:nvSpPr>
                <p:cNvPr id="19" name="TextBox 18"/>
                <p:cNvSpPr txBox="1"/>
                <p:nvPr userDrawn="1"/>
              </p:nvSpPr>
              <p:spPr>
                <a:xfrm>
                  <a:off x="2534712" y="397343"/>
                  <a:ext cx="362600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>
                      <a:solidFill>
                        <a:schemeClr val="bg2">
                          <a:lumMod val="50000"/>
                        </a:schemeClr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5" name="Group 14"/>
              <p:cNvGrpSpPr/>
              <p:nvPr userDrawn="1"/>
            </p:nvGrpSpPr>
            <p:grpSpPr>
              <a:xfrm>
                <a:off x="6366444" y="1255409"/>
                <a:ext cx="548926" cy="771865"/>
                <a:chOff x="6366444" y="1255409"/>
                <a:chExt cx="548926" cy="771865"/>
              </a:xfrm>
            </p:grpSpPr>
            <p:pic>
              <p:nvPicPr>
                <p:cNvPr id="16" name="Picture 15"/>
                <p:cNvPicPr>
                  <a:picLocks noChangeAspect="1"/>
                </p:cNvPicPr>
                <p:nvPr userDrawn="1"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66444" y="1275907"/>
                  <a:ext cx="548926" cy="751367"/>
                </a:xfrm>
                <a:prstGeom prst="rect">
                  <a:avLst/>
                </a:prstGeom>
              </p:spPr>
            </p:pic>
            <p:sp>
              <p:nvSpPr>
                <p:cNvPr id="17" name="TextBox 16"/>
                <p:cNvSpPr txBox="1"/>
                <p:nvPr userDrawn="1"/>
              </p:nvSpPr>
              <p:spPr>
                <a:xfrm>
                  <a:off x="6465218" y="1255409"/>
                  <a:ext cx="35137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?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56387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9231" y="893346"/>
            <a:ext cx="8229601" cy="1800867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5678702" y="2806772"/>
            <a:ext cx="3561702" cy="2414672"/>
            <a:chOff x="5678702" y="2806772"/>
            <a:chExt cx="3561702" cy="2414672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869467" y="3513921"/>
              <a:ext cx="728228" cy="99679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5678702" y="3848384"/>
              <a:ext cx="477022" cy="652946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 userDrawn="1"/>
          </p:nvGrpSpPr>
          <p:grpSpPr>
            <a:xfrm>
              <a:off x="5844377" y="2806772"/>
              <a:ext cx="3396027" cy="2414672"/>
              <a:chOff x="2414362" y="187671"/>
              <a:chExt cx="4501008" cy="3200345"/>
            </a:xfrm>
          </p:grpSpPr>
          <p:grpSp>
            <p:nvGrpSpPr>
              <p:cNvPr id="10" name="Group 9"/>
              <p:cNvGrpSpPr/>
              <p:nvPr userDrawn="1"/>
            </p:nvGrpSpPr>
            <p:grpSpPr>
              <a:xfrm>
                <a:off x="5161071" y="187671"/>
                <a:ext cx="786661" cy="1088236"/>
                <a:chOff x="5161071" y="187671"/>
                <a:chExt cx="786661" cy="1088236"/>
              </a:xfrm>
            </p:grpSpPr>
            <p:pic>
              <p:nvPicPr>
                <p:cNvPr id="26" name="Picture 25"/>
                <p:cNvPicPr>
                  <a:picLocks noChangeAspect="1"/>
                </p:cNvPicPr>
                <p:nvPr userDrawn="1"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161071" y="199130"/>
                  <a:ext cx="786661" cy="1076777"/>
                </a:xfrm>
                <a:prstGeom prst="rect">
                  <a:avLst/>
                </a:prstGeom>
              </p:spPr>
            </p:pic>
            <p:sp>
              <p:nvSpPr>
                <p:cNvPr id="27" name="TextBox 26"/>
                <p:cNvSpPr txBox="1"/>
                <p:nvPr userDrawn="1"/>
              </p:nvSpPr>
              <p:spPr>
                <a:xfrm>
                  <a:off x="5317191" y="187671"/>
                  <a:ext cx="497577" cy="77504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accent2">
                          <a:lumMod val="50000"/>
                        </a:schemeClr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1" name="Group 10"/>
              <p:cNvGrpSpPr/>
              <p:nvPr userDrawn="1"/>
            </p:nvGrpSpPr>
            <p:grpSpPr>
              <a:xfrm>
                <a:off x="2685549" y="1400736"/>
                <a:ext cx="1072495" cy="1468025"/>
                <a:chOff x="2685549" y="1400736"/>
                <a:chExt cx="1072495" cy="1468025"/>
              </a:xfrm>
            </p:grpSpPr>
            <p:pic>
              <p:nvPicPr>
                <p:cNvPr id="24" name="Picture 23"/>
                <p:cNvPicPr>
                  <a:picLocks noChangeAspect="1"/>
                </p:cNvPicPr>
                <p:nvPr userDrawn="1"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85549" y="1400736"/>
                  <a:ext cx="1072495" cy="1468025"/>
                </a:xfrm>
                <a:prstGeom prst="rect">
                  <a:avLst/>
                </a:prstGeom>
              </p:spPr>
            </p:pic>
            <p:sp>
              <p:nvSpPr>
                <p:cNvPr id="25" name="TextBox 24"/>
                <p:cNvSpPr txBox="1"/>
                <p:nvPr userDrawn="1"/>
              </p:nvSpPr>
              <p:spPr>
                <a:xfrm>
                  <a:off x="2922843" y="1410528"/>
                  <a:ext cx="591059" cy="1019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solidFill>
                        <a:schemeClr val="accent2"/>
                      </a:solidFill>
                    </a:rPr>
                    <a:t>?</a:t>
                  </a:r>
                </a:p>
              </p:txBody>
            </p:sp>
          </p:grpSp>
          <p:pic>
            <p:nvPicPr>
              <p:cNvPr id="12" name="Picture 11"/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4587318" y="714639"/>
                <a:ext cx="735116" cy="1006222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 userDrawn="1"/>
            </p:nvPicPr>
            <p:blipFill>
              <a:blip r:embed="rId6"/>
              <a:stretch>
                <a:fillRect/>
              </a:stretch>
            </p:blipFill>
            <p:spPr>
              <a:xfrm>
                <a:off x="3226340" y="907698"/>
                <a:ext cx="1131644" cy="1548988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 userDrawn="1"/>
            </p:nvPicPr>
            <p:blipFill>
              <a:blip r:embed="rId6"/>
              <a:stretch>
                <a:fillRect/>
              </a:stretch>
            </p:blipFill>
            <p:spPr>
              <a:xfrm>
                <a:off x="4733309" y="2260256"/>
                <a:ext cx="679162" cy="929633"/>
              </a:xfrm>
              <a:prstGeom prst="rect">
                <a:avLst/>
              </a:prstGeom>
            </p:spPr>
          </p:pic>
          <p:grpSp>
            <p:nvGrpSpPr>
              <p:cNvPr id="15" name="Group 14"/>
              <p:cNvGrpSpPr/>
              <p:nvPr userDrawn="1"/>
            </p:nvGrpSpPr>
            <p:grpSpPr>
              <a:xfrm>
                <a:off x="3601665" y="1069595"/>
                <a:ext cx="1586250" cy="2318421"/>
                <a:chOff x="3601665" y="1069595"/>
                <a:chExt cx="1586250" cy="2318421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601665" y="1216766"/>
                  <a:ext cx="1586250" cy="2171250"/>
                </a:xfrm>
                <a:prstGeom prst="rect">
                  <a:avLst/>
                </a:prstGeom>
              </p:spPr>
            </p:pic>
            <p:sp>
              <p:nvSpPr>
                <p:cNvPr id="23" name="TextBox 22"/>
                <p:cNvSpPr txBox="1"/>
                <p:nvPr userDrawn="1"/>
              </p:nvSpPr>
              <p:spPr>
                <a:xfrm>
                  <a:off x="3966721" y="1069595"/>
                  <a:ext cx="890624" cy="17948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200" dirty="0">
                      <a:solidFill>
                        <a:schemeClr val="bg1"/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6" name="Group 15"/>
              <p:cNvGrpSpPr/>
              <p:nvPr userDrawn="1"/>
            </p:nvGrpSpPr>
            <p:grpSpPr>
              <a:xfrm>
                <a:off x="2414362" y="366505"/>
                <a:ext cx="603301" cy="850261"/>
                <a:chOff x="2414362" y="366505"/>
                <a:chExt cx="603301" cy="850261"/>
              </a:xfrm>
            </p:grpSpPr>
            <p:pic>
              <p:nvPicPr>
                <p:cNvPr id="20" name="Picture 19"/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14362" y="390971"/>
                  <a:ext cx="603301" cy="825795"/>
                </a:xfrm>
                <a:prstGeom prst="rect">
                  <a:avLst/>
                </a:prstGeom>
              </p:spPr>
            </p:pic>
            <p:sp>
              <p:nvSpPr>
                <p:cNvPr id="21" name="TextBox 20"/>
                <p:cNvSpPr txBox="1"/>
                <p:nvPr userDrawn="1"/>
              </p:nvSpPr>
              <p:spPr>
                <a:xfrm>
                  <a:off x="2496420" y="366505"/>
                  <a:ext cx="433840" cy="6118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2">
                          <a:lumMod val="50000"/>
                        </a:schemeClr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7" name="Group 16"/>
              <p:cNvGrpSpPr/>
              <p:nvPr userDrawn="1"/>
            </p:nvGrpSpPr>
            <p:grpSpPr>
              <a:xfrm>
                <a:off x="6366444" y="1263922"/>
                <a:ext cx="548926" cy="763352"/>
                <a:chOff x="6366444" y="1263922"/>
                <a:chExt cx="548926" cy="763352"/>
              </a:xfrm>
            </p:grpSpPr>
            <p:pic>
              <p:nvPicPr>
                <p:cNvPr id="18" name="Picture 17"/>
                <p:cNvPicPr>
                  <a:picLocks noChangeAspect="1"/>
                </p:cNvPicPr>
                <p:nvPr userDrawn="1"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66444" y="1275907"/>
                  <a:ext cx="548926" cy="751367"/>
                </a:xfrm>
                <a:prstGeom prst="rect">
                  <a:avLst/>
                </a:prstGeom>
              </p:spPr>
            </p:pic>
            <p:sp>
              <p:nvSpPr>
                <p:cNvPr id="19" name="TextBox 18"/>
                <p:cNvSpPr txBox="1"/>
                <p:nvPr userDrawn="1"/>
              </p:nvSpPr>
              <p:spPr>
                <a:xfrm>
                  <a:off x="6427000" y="1263922"/>
                  <a:ext cx="401970" cy="5302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?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49973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Hyland 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87" y="1716720"/>
            <a:ext cx="8111478" cy="167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23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hank you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 userDrawn="1"/>
        </p:nvSpPr>
        <p:spPr>
          <a:xfrm>
            <a:off x="576569" y="1035537"/>
            <a:ext cx="603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FFFF"/>
                </a:solidFill>
              </a:rPr>
              <a:t>Thank you</a:t>
            </a:r>
            <a:endParaRPr lang="en-US" sz="7200" b="1" dirty="0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6909214" y="3648033"/>
            <a:ext cx="2990934" cy="2990934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6613769" y="3648033"/>
            <a:ext cx="3209324" cy="2990934"/>
          </a:xfrm>
          <a:prstGeom prst="ellipse">
            <a:avLst/>
          </a:prstGeom>
          <a:noFill/>
          <a:ln w="254000">
            <a:solidFill>
              <a:schemeClr val="accent2">
                <a:lumMod val="75000"/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115" y="4432804"/>
            <a:ext cx="1237527" cy="44676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6909214" y="3529005"/>
            <a:ext cx="3209324" cy="2990934"/>
          </a:xfrm>
          <a:prstGeom prst="ellipse">
            <a:avLst/>
          </a:prstGeom>
          <a:noFill/>
          <a:ln w="1270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76263" y="2235866"/>
            <a:ext cx="6114255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76263" y="2569674"/>
            <a:ext cx="6114561" cy="171901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Presenter name &amp; contact info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6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Color block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2771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Color block-Hyland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9940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Color block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4456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Color block-OnBase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Color block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2881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- Color bloc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252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- Color block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0134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- Color block-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648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- Color bloc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2180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- Color block-black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987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- ShareBase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344366" y="1799303"/>
            <a:ext cx="6461277" cy="1457535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3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2344365" y="3383838"/>
            <a:ext cx="6461277" cy="59086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400" b="0" i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3" name="Oval 2"/>
          <p:cNvSpPr/>
          <p:nvPr userDrawn="1"/>
        </p:nvSpPr>
        <p:spPr>
          <a:xfrm>
            <a:off x="-4160194" y="-124212"/>
            <a:ext cx="5727344" cy="5727344"/>
          </a:xfrm>
          <a:prstGeom prst="ellipse">
            <a:avLst/>
          </a:prstGeom>
          <a:noFill/>
          <a:ln w="254000">
            <a:solidFill>
              <a:schemeClr val="bg1">
                <a:alpha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-4478895" y="0"/>
            <a:ext cx="5803925" cy="5863220"/>
          </a:xfrm>
          <a:prstGeom prst="ellipse">
            <a:avLst/>
          </a:prstGeom>
          <a:noFill/>
          <a:ln w="127000">
            <a:solidFill>
              <a:schemeClr val="bg1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-4478895" y="-722094"/>
            <a:ext cx="6325226" cy="6325226"/>
          </a:xfrm>
          <a:prstGeom prst="ellipse">
            <a:avLst/>
          </a:prstGeom>
          <a:noFill/>
          <a:ln w="279400">
            <a:solidFill>
              <a:schemeClr val="bg1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-4552219" y="-605200"/>
            <a:ext cx="6203166" cy="6266540"/>
          </a:xfrm>
          <a:prstGeom prst="ellipse">
            <a:avLst/>
          </a:prstGeom>
          <a:noFill/>
          <a:ln w="28575">
            <a:solidFill>
              <a:schemeClr val="bg1">
                <a:alpha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350" y="4473067"/>
            <a:ext cx="1311293" cy="36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2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ShareBas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373550" y="1799303"/>
            <a:ext cx="6432094" cy="1457535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3800"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2373549" y="3383838"/>
            <a:ext cx="6432094" cy="59086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400" b="0" i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3" name="Oval 2"/>
          <p:cNvSpPr/>
          <p:nvPr userDrawn="1"/>
        </p:nvSpPr>
        <p:spPr>
          <a:xfrm>
            <a:off x="-4160194" y="-124212"/>
            <a:ext cx="5727344" cy="5727344"/>
          </a:xfrm>
          <a:prstGeom prst="ellipse">
            <a:avLst/>
          </a:prstGeom>
          <a:noFill/>
          <a:ln w="254000">
            <a:solidFill>
              <a:schemeClr val="bg2">
                <a:alpha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-4478895" y="0"/>
            <a:ext cx="5803925" cy="5863220"/>
          </a:xfrm>
          <a:prstGeom prst="ellipse">
            <a:avLst/>
          </a:prstGeom>
          <a:noFill/>
          <a:ln w="127000">
            <a:solidFill>
              <a:schemeClr val="bg2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-4478895" y="-722094"/>
            <a:ext cx="6325226" cy="6325226"/>
          </a:xfrm>
          <a:prstGeom prst="ellipse">
            <a:avLst/>
          </a:prstGeom>
          <a:noFill/>
          <a:ln w="279400">
            <a:solidFill>
              <a:schemeClr val="bg2"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-4552219" y="-605200"/>
            <a:ext cx="6203166" cy="6266540"/>
          </a:xfrm>
          <a:prstGeom prst="ellipse">
            <a:avLst/>
          </a:prstGeom>
          <a:noFill/>
          <a:ln w="28575">
            <a:solidFill>
              <a:schemeClr val="bg2">
                <a:alpha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198" y="4432804"/>
            <a:ext cx="1545446" cy="43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03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ShareBas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649012" y="2508805"/>
            <a:ext cx="4949968" cy="9144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4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Presentation subtitle, date, presenters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649011" y="1213911"/>
            <a:ext cx="4950745" cy="1277937"/>
          </a:xfrm>
          <a:prstGeom prst="rect">
            <a:avLst/>
          </a:prstGeom>
        </p:spPr>
        <p:txBody>
          <a:bodyPr vert="horz" anchor="b"/>
          <a:lstStyle>
            <a:lvl1pPr marL="0" indent="0">
              <a:buFontTx/>
              <a:buNone/>
              <a:defRPr sz="40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261963" y="1550854"/>
            <a:ext cx="0" cy="1828800"/>
          </a:xfrm>
          <a:prstGeom prst="line">
            <a:avLst/>
          </a:prstGeom>
          <a:ln w="158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38" y="2206655"/>
            <a:ext cx="2343679" cy="6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061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992438" y="541338"/>
            <a:ext cx="5857875" cy="3835400"/>
          </a:xfrm>
          <a:prstGeom prst="rect">
            <a:avLst/>
          </a:prstGeom>
        </p:spPr>
        <p:txBody>
          <a:bodyPr vert="horz" anchor="ctr"/>
          <a:lstStyle>
            <a:lvl1pPr marL="514350" indent="-514350">
              <a:buFont typeface="Arial" panose="020B0604020202020204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1</a:t>
            </a:r>
          </a:p>
          <a:p>
            <a:pPr lvl="0"/>
            <a:r>
              <a:rPr lang="en-US" dirty="0" smtClean="0"/>
              <a:t>Section 2</a:t>
            </a:r>
          </a:p>
          <a:p>
            <a:pPr lvl="0"/>
            <a:r>
              <a:rPr lang="en-US" dirty="0" smtClean="0"/>
              <a:t>Section 3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566279" y="1550854"/>
            <a:ext cx="0" cy="1828800"/>
          </a:xfrm>
          <a:prstGeom prst="line">
            <a:avLst/>
          </a:prstGeom>
          <a:ln w="158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 userDrawn="1"/>
        </p:nvSpPr>
        <p:spPr>
          <a:xfrm>
            <a:off x="460209" y="2131310"/>
            <a:ext cx="2088153" cy="68854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accent1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823039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Sub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890546" y="-1109704"/>
            <a:ext cx="7362908" cy="7362908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2101645" y="0"/>
            <a:ext cx="7042355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482822" y="-1109704"/>
            <a:ext cx="7900528" cy="7362908"/>
          </a:xfrm>
          <a:prstGeom prst="ellipse">
            <a:avLst/>
          </a:prstGeom>
          <a:noFill/>
          <a:ln w="254000">
            <a:solidFill>
              <a:schemeClr val="bg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0546" y="1730684"/>
            <a:ext cx="7362908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tx2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741024"/>
            <a:ext cx="6341806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725484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Sub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890546" y="-1109704"/>
            <a:ext cx="7362908" cy="7362908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2101645" y="0"/>
            <a:ext cx="7042355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482822" y="-1109704"/>
            <a:ext cx="7900528" cy="7362908"/>
          </a:xfrm>
          <a:prstGeom prst="ellipse">
            <a:avLst/>
          </a:prstGeom>
          <a:noFill/>
          <a:ln w="254000">
            <a:solidFill>
              <a:schemeClr val="accent4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0546" y="1730684"/>
            <a:ext cx="7362908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tx2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741024"/>
            <a:ext cx="6341806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525084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Sub 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783300"/>
            <a:ext cx="9144000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bg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79364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923858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4585403" y="131030"/>
            <a:ext cx="4352598" cy="35159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 i="0">
                <a:solidFill>
                  <a:schemeClr val="accent1">
                    <a:lumMod val="40000"/>
                    <a:lumOff val="60000"/>
                  </a:schemeClr>
                </a:solidFill>
                <a:latin typeface="Calibri Light"/>
                <a:cs typeface="Calibri Light"/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70085" y="692894"/>
            <a:ext cx="8467915" cy="667711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553060"/>
            <a:ext cx="8468893" cy="2758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defRPr sz="2400" b="0">
                <a:solidFill>
                  <a:schemeClr val="tx1"/>
                </a:solidFill>
              </a:defRPr>
            </a:lvl1pPr>
            <a:lvl2pPr marL="640080" indent="-274320">
              <a:lnSpc>
                <a:spcPct val="90000"/>
              </a:lnSpc>
              <a:buFont typeface="+mj-lt"/>
              <a:buAutoNum type="arabicPeriod"/>
              <a:defRPr sz="2200">
                <a:solidFill>
                  <a:schemeClr val="accent1"/>
                </a:solidFill>
              </a:defRPr>
            </a:lvl2pPr>
            <a:lvl3pPr marL="1097280" indent="-274320">
              <a:lnSpc>
                <a:spcPct val="90000"/>
              </a:lnSpc>
              <a:buFont typeface="+mj-lt"/>
              <a:buAutoNum type="arabicPeriod"/>
              <a:defRPr sz="2000">
                <a:solidFill>
                  <a:schemeClr val="accent2"/>
                </a:solidFill>
              </a:defRPr>
            </a:lvl3pPr>
            <a:lvl4pPr marL="1536192" indent="-256032">
              <a:lnSpc>
                <a:spcPct val="90000"/>
              </a:lnSpc>
              <a:buFont typeface="+mj-lt"/>
              <a:buAutoNum type="arabicPeriod"/>
              <a:defRPr sz="1600">
                <a:solidFill>
                  <a:schemeClr val="bg2"/>
                </a:solidFill>
              </a:defRPr>
            </a:lvl4pPr>
            <a:lvl5pPr>
              <a:defRPr sz="1400" baseline="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69107" y="1360605"/>
            <a:ext cx="846889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359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553060"/>
            <a:ext cx="4174180" cy="2758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42950" indent="-285750">
              <a:lnSpc>
                <a:spcPct val="90000"/>
              </a:lnSpc>
              <a:buFont typeface="Arial"/>
              <a:buChar char="•"/>
              <a:defRPr sz="2200">
                <a:solidFill>
                  <a:schemeClr val="accent1"/>
                </a:solidFill>
              </a:defRPr>
            </a:lvl2pPr>
            <a:lvl3pPr marL="1143000" indent="-228600">
              <a:lnSpc>
                <a:spcPct val="90000"/>
              </a:lnSpc>
              <a:buFont typeface="Courier New"/>
              <a:buChar char="o"/>
              <a:defRPr sz="2000">
                <a:solidFill>
                  <a:schemeClr val="accent2"/>
                </a:solidFill>
              </a:defRPr>
            </a:lvl3pPr>
            <a:lvl4pPr>
              <a:lnSpc>
                <a:spcPct val="90000"/>
              </a:lnSpc>
              <a:defRPr sz="1600">
                <a:solidFill>
                  <a:schemeClr val="bg2"/>
                </a:solidFill>
              </a:defRPr>
            </a:lvl4pPr>
            <a:lvl5pPr>
              <a:defRPr sz="1400" baseline="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6"/>
          </p:nvPr>
        </p:nvSpPr>
        <p:spPr>
          <a:xfrm>
            <a:off x="4780806" y="1553060"/>
            <a:ext cx="4157195" cy="2758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42950" indent="-285750">
              <a:lnSpc>
                <a:spcPct val="90000"/>
              </a:lnSpc>
              <a:buFont typeface="Arial"/>
              <a:buChar char="•"/>
              <a:defRPr sz="2200">
                <a:solidFill>
                  <a:schemeClr val="accent1"/>
                </a:solidFill>
              </a:defRPr>
            </a:lvl2pPr>
            <a:lvl3pPr marL="1143000" indent="-228600">
              <a:lnSpc>
                <a:spcPct val="90000"/>
              </a:lnSpc>
              <a:buFont typeface="Courier New"/>
              <a:buChar char="o"/>
              <a:defRPr sz="2000">
                <a:solidFill>
                  <a:schemeClr val="accent2"/>
                </a:solidFill>
              </a:defRPr>
            </a:lvl3pPr>
            <a:lvl4pPr>
              <a:lnSpc>
                <a:spcPct val="90000"/>
              </a:lnSpc>
              <a:defRPr sz="1600">
                <a:solidFill>
                  <a:schemeClr val="bg2"/>
                </a:solidFill>
              </a:defRPr>
            </a:lvl4pPr>
            <a:lvl5pPr>
              <a:defRPr sz="1400" baseline="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70085" y="692894"/>
            <a:ext cx="8467915" cy="667711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69107" y="1360605"/>
            <a:ext cx="846889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4585403" y="131030"/>
            <a:ext cx="4352598" cy="35159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 i="0">
                <a:solidFill>
                  <a:schemeClr val="accent1">
                    <a:lumMod val="40000"/>
                    <a:lumOff val="60000"/>
                  </a:schemeClr>
                </a:solidFill>
                <a:latin typeface="Calibri Light"/>
                <a:cs typeface="Calibri Light"/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2972952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4585403" y="131030"/>
            <a:ext cx="4352598" cy="35159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 i="0">
                <a:solidFill>
                  <a:schemeClr val="accent1">
                    <a:lumMod val="40000"/>
                    <a:lumOff val="60000"/>
                  </a:schemeClr>
                </a:solidFill>
                <a:latin typeface="Calibri Light"/>
                <a:cs typeface="Calibri Light"/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70085" y="692894"/>
            <a:ext cx="8467915" cy="667711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553060"/>
            <a:ext cx="8468893" cy="2758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defRPr sz="2400" b="0">
                <a:solidFill>
                  <a:schemeClr val="bg1"/>
                </a:solidFill>
              </a:defRPr>
            </a:lvl1pPr>
            <a:lvl2pPr marL="742950" indent="-285750">
              <a:lnSpc>
                <a:spcPct val="90000"/>
              </a:lnSpc>
              <a:buFont typeface="Arial"/>
              <a:buChar char="•"/>
              <a:defRPr sz="2200"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buFont typeface="Courier New"/>
              <a:buChar char="o"/>
              <a:defRPr sz="2000"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 sz="1600">
                <a:solidFill>
                  <a:schemeClr val="bg1"/>
                </a:solidFill>
              </a:defRPr>
            </a:lvl4pPr>
            <a:lvl5pPr>
              <a:defRPr sz="1400" baseline="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69107" y="1360605"/>
            <a:ext cx="846889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434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182" y="217709"/>
            <a:ext cx="736600" cy="55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8145507" y="3618549"/>
            <a:ext cx="736600" cy="558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992782" y="679443"/>
            <a:ext cx="7751806" cy="0"/>
          </a:xfrm>
          <a:prstGeom prst="line">
            <a:avLst/>
          </a:prstGeom>
          <a:ln w="22225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V="1">
            <a:off x="8744588" y="679443"/>
            <a:ext cx="0" cy="2939106"/>
          </a:xfrm>
          <a:prstGeom prst="line">
            <a:avLst/>
          </a:prstGeom>
          <a:ln w="22225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99886" y="905951"/>
            <a:ext cx="8234380" cy="255623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4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Insert quote here.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07975" y="4367213"/>
            <a:ext cx="8574132" cy="582612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800" i="1">
                <a:solidFill>
                  <a:srgbClr val="FFFFFF"/>
                </a:solidFill>
              </a:defRPr>
            </a:lvl1pPr>
            <a:lvl2pPr algn="r">
              <a:defRPr sz="1800" i="1">
                <a:solidFill>
                  <a:srgbClr val="FFFFFF"/>
                </a:solidFill>
              </a:defRPr>
            </a:lvl2pPr>
            <a:lvl3pPr algn="r">
              <a:defRPr sz="1800" i="1">
                <a:solidFill>
                  <a:srgbClr val="FFFFFF"/>
                </a:solidFill>
              </a:defRPr>
            </a:lvl3pPr>
            <a:lvl4pPr algn="r">
              <a:defRPr sz="1800" i="1">
                <a:solidFill>
                  <a:srgbClr val="FFFFFF"/>
                </a:solidFill>
              </a:defRPr>
            </a:lvl4pPr>
            <a:lvl5pPr algn="r">
              <a:defRPr sz="1800" i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- Name, title, 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36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Quot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182" y="217709"/>
            <a:ext cx="736600" cy="55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8145507" y="3461358"/>
            <a:ext cx="736600" cy="558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 flipH="1">
            <a:off x="424763" y="1116244"/>
            <a:ext cx="8719237" cy="0"/>
          </a:xfrm>
          <a:prstGeom prst="line">
            <a:avLst/>
          </a:prstGeom>
          <a:ln w="22225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V="1">
            <a:off x="7736237" y="-121333"/>
            <a:ext cx="0" cy="3721079"/>
          </a:xfrm>
          <a:prstGeom prst="line">
            <a:avLst/>
          </a:prstGeom>
          <a:ln w="22225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424762" y="776509"/>
            <a:ext cx="1" cy="339735"/>
          </a:xfrm>
          <a:prstGeom prst="line">
            <a:avLst/>
          </a:prstGeom>
          <a:ln w="22225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7736237" y="3599746"/>
            <a:ext cx="514901" cy="0"/>
          </a:xfrm>
          <a:prstGeom prst="line">
            <a:avLst/>
          </a:prstGeom>
          <a:ln w="22225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V="1">
            <a:off x="425273" y="776509"/>
            <a:ext cx="0" cy="4473157"/>
          </a:xfrm>
          <a:prstGeom prst="line">
            <a:avLst/>
          </a:prstGeom>
          <a:ln w="22225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25273" y="1309688"/>
            <a:ext cx="7137577" cy="228917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Insert short quote here.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24761" y="4230688"/>
            <a:ext cx="8513971" cy="630237"/>
          </a:xfrm>
          <a:prstGeom prst="rect">
            <a:avLst/>
          </a:prstGeom>
        </p:spPr>
        <p:txBody>
          <a:bodyPr vert="horz"/>
          <a:lstStyle>
            <a:lvl1pPr marL="0" indent="0" algn="r">
              <a:lnSpc>
                <a:spcPct val="90000"/>
              </a:lnSpc>
              <a:buFontTx/>
              <a:buNone/>
              <a:defRPr sz="1800" i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- Name, title, 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04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Ques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4585403" y="131030"/>
            <a:ext cx="4352598" cy="35159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 i="0">
                <a:solidFill>
                  <a:schemeClr val="accent1">
                    <a:lumMod val="40000"/>
                    <a:lumOff val="60000"/>
                  </a:schemeClr>
                </a:solidFill>
                <a:latin typeface="Calibri Light"/>
                <a:cs typeface="Calibri Light"/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307395" y="1108174"/>
            <a:ext cx="8630606" cy="1819992"/>
          </a:xfrm>
          <a:prstGeom prst="rect">
            <a:avLst/>
          </a:prstGeo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Ask a question</a:t>
            </a:r>
            <a:endParaRPr lang="en-US" dirty="0"/>
          </a:p>
        </p:txBody>
      </p:sp>
      <p:pic>
        <p:nvPicPr>
          <p:cNvPr id="6" name="Picture 5" descr="question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453" y="3497385"/>
            <a:ext cx="2321240" cy="161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89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Ques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02235" y="3782836"/>
            <a:ext cx="8735766" cy="667711"/>
          </a:xfrm>
          <a:prstGeom prst="rect">
            <a:avLst/>
          </a:prstGeom>
        </p:spPr>
        <p:txBody>
          <a:bodyPr/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Ask a question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4585403" y="131030"/>
            <a:ext cx="4352598" cy="35159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 i="0">
                <a:solidFill>
                  <a:schemeClr val="accent1">
                    <a:lumMod val="40000"/>
                    <a:lumOff val="60000"/>
                  </a:schemeClr>
                </a:solidFill>
                <a:latin typeface="Calibri Light"/>
                <a:cs typeface="Calibri Light"/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  <p:pic>
        <p:nvPicPr>
          <p:cNvPr id="7" name="Picture 6" descr="question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075" y="1020133"/>
            <a:ext cx="3580618" cy="24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05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4585403" y="131030"/>
            <a:ext cx="4352598" cy="35159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 i="0">
                <a:solidFill>
                  <a:schemeClr val="accent2"/>
                </a:solidFill>
                <a:latin typeface="Calibri Light"/>
                <a:cs typeface="Calibri Light"/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02235" y="3782836"/>
            <a:ext cx="8735766" cy="667711"/>
          </a:xfrm>
          <a:prstGeom prst="rect">
            <a:avLst/>
          </a:prstGeom>
        </p:spPr>
        <p:txBody>
          <a:bodyPr/>
          <a:lstStyle>
            <a:lvl1pPr algn="ctr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Ask a question</a:t>
            </a:r>
            <a:endParaRPr lang="en-US" dirty="0"/>
          </a:p>
        </p:txBody>
      </p:sp>
      <p:pic>
        <p:nvPicPr>
          <p:cNvPr id="5" name="Picture 4" descr="question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978" y="997068"/>
            <a:ext cx="3609896" cy="251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42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hank You-ShareBa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 userDrawn="1"/>
        </p:nvSpPr>
        <p:spPr>
          <a:xfrm>
            <a:off x="576569" y="1035537"/>
            <a:ext cx="603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FFFF"/>
                </a:solidFill>
              </a:rPr>
              <a:t>Thank you</a:t>
            </a:r>
            <a:endParaRPr lang="en-US" sz="7200" b="1" dirty="0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6909214" y="3648033"/>
            <a:ext cx="2990934" cy="2990934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6613769" y="3648033"/>
            <a:ext cx="3209324" cy="2990934"/>
          </a:xfrm>
          <a:prstGeom prst="ellipse">
            <a:avLst/>
          </a:prstGeom>
          <a:noFill/>
          <a:ln w="254000">
            <a:solidFill>
              <a:schemeClr val="bg2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6909214" y="3529005"/>
            <a:ext cx="3209324" cy="2990934"/>
          </a:xfrm>
          <a:prstGeom prst="ellipse">
            <a:avLst/>
          </a:prstGeom>
          <a:noFill/>
          <a:ln w="127000">
            <a:solidFill>
              <a:schemeClr val="bg1">
                <a:alpha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76263" y="2569674"/>
            <a:ext cx="6114561" cy="171901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Presenter name &amp; contact info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575" y="4432804"/>
            <a:ext cx="1545446" cy="43163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576569" y="2259374"/>
            <a:ext cx="6114255" cy="0"/>
          </a:xfrm>
          <a:prstGeom prst="line">
            <a:avLst/>
          </a:prstGeom>
          <a:ln w="15875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030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Color block"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6366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Color bloc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287285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Color block-ShareBas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436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Color bloc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2094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Color bloc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4279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- Color block-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216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- Color bloc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407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- Color block-black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663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Content ring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-84235" y="2838917"/>
            <a:ext cx="1554480" cy="1554480"/>
          </a:xfrm>
          <a:prstGeom prst="ellipse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4" name="Straight Connector 3"/>
          <p:cNvCxnSpPr/>
          <p:nvPr userDrawn="1"/>
        </p:nvCxnSpPr>
        <p:spPr>
          <a:xfrm>
            <a:off x="1485900" y="1161836"/>
            <a:ext cx="7176836" cy="0"/>
          </a:xfrm>
          <a:prstGeom prst="line">
            <a:avLst/>
          </a:prstGeom>
          <a:ln w="127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485900" y="453820"/>
            <a:ext cx="7176836" cy="619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HEADER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/>
          </p:nvPr>
        </p:nvSpPr>
        <p:spPr>
          <a:xfrm>
            <a:off x="1485899" y="1319212"/>
            <a:ext cx="7176835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2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277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Content r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892182" y="2581689"/>
            <a:ext cx="1484098" cy="1484098"/>
          </a:xfrm>
          <a:prstGeom prst="ellipse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503925" y="557213"/>
            <a:ext cx="7237887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/>
          </p:nvPr>
        </p:nvSpPr>
        <p:spPr>
          <a:xfrm>
            <a:off x="2495550" y="1319212"/>
            <a:ext cx="6246261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2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688037" y="0"/>
            <a:ext cx="1097280" cy="1097280"/>
          </a:xfrm>
          <a:prstGeom prst="ellipse">
            <a:avLst/>
          </a:prstGeom>
        </p:spPr>
        <p:txBody>
          <a:bodyPr anchor="ctr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18249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Content r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475350" y="557213"/>
            <a:ext cx="7237887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1477047" y="1341078"/>
            <a:ext cx="3503613" cy="35728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bg2">
                    <a:lumMod val="50000"/>
                  </a:schemeClr>
                </a:solidFill>
              </a:defRPr>
            </a:lvl1pPr>
            <a:lvl2pPr marL="914400" indent="-457200">
              <a:buFont typeface="Arial" panose="020B0604020202020204" pitchFamily="34" charset="0"/>
              <a:buChar char="•"/>
              <a:defRPr sz="16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13343" y="1341078"/>
            <a:ext cx="3503613" cy="35728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bg2">
                    <a:lumMod val="50000"/>
                  </a:schemeClr>
                </a:solidFill>
              </a:defRPr>
            </a:lvl1pPr>
            <a:lvl2pPr marL="914400" indent="-457200">
              <a:buFont typeface="Arial" panose="020B0604020202020204" pitchFamily="34" charset="0"/>
              <a:buChar char="•"/>
              <a:defRPr sz="16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93154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Content r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182"/>
          <a:stretch/>
        </p:blipFill>
        <p:spPr>
          <a:xfrm>
            <a:off x="0" y="0"/>
            <a:ext cx="1629295" cy="5143500"/>
          </a:xfrm>
          <a:prstGeom prst="rect">
            <a:avLst/>
          </a:prstGeom>
        </p:spPr>
      </p:pic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687456" y="537335"/>
            <a:ext cx="7237886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5"/>
          </p:nvPr>
        </p:nvSpPr>
        <p:spPr>
          <a:xfrm>
            <a:off x="6593147" y="1299335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  <a:lvl2pPr marL="285750" indent="-285750">
              <a:buFont typeface="Arial" panose="020B0604020202020204" pitchFamily="34" charset="0"/>
              <a:buChar char="•"/>
              <a:defRPr sz="1700">
                <a:solidFill>
                  <a:schemeClr val="accent2"/>
                </a:solidFill>
                <a:latin typeface="+mn-lt"/>
              </a:defRPr>
            </a:lvl2pPr>
            <a:lvl3pPr marL="914377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66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54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4140301" y="1299335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  <a:lvl2pPr marL="285750" indent="-285750">
              <a:buFont typeface="Arial" panose="020B0604020202020204" pitchFamily="34" charset="0"/>
              <a:buChar char="•"/>
              <a:defRPr sz="1700">
                <a:solidFill>
                  <a:schemeClr val="accent2"/>
                </a:solidFill>
                <a:latin typeface="+mn-lt"/>
              </a:defRPr>
            </a:lvl2pPr>
            <a:lvl3pPr marL="914377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66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54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7"/>
          </p:nvPr>
        </p:nvSpPr>
        <p:spPr>
          <a:xfrm>
            <a:off x="1687456" y="1299334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  <a:lvl2pPr marL="285750" indent="-285750">
              <a:buFont typeface="Arial" panose="020B0604020202020204" pitchFamily="34" charset="0"/>
              <a:buChar char="•"/>
              <a:defRPr sz="1700">
                <a:solidFill>
                  <a:schemeClr val="accent2"/>
                </a:solidFill>
                <a:latin typeface="+mn-lt"/>
              </a:defRPr>
            </a:lvl2pPr>
            <a:lvl3pPr marL="914377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66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54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4039070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Content r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292087" y="557213"/>
            <a:ext cx="7785240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/>
          </p:nvPr>
        </p:nvSpPr>
        <p:spPr>
          <a:xfrm>
            <a:off x="2269100" y="1319212"/>
            <a:ext cx="6808226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2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70135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- Content r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091"/>
          <a:stretch/>
        </p:blipFill>
        <p:spPr>
          <a:xfrm>
            <a:off x="0" y="0"/>
            <a:ext cx="1546167" cy="5143500"/>
          </a:xfrm>
          <a:prstGeom prst="rect">
            <a:avLst/>
          </a:prstGeom>
        </p:spPr>
      </p:pic>
      <p:sp>
        <p:nvSpPr>
          <p:cNvPr id="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-84235" y="2838917"/>
            <a:ext cx="1554480" cy="1554480"/>
          </a:xfrm>
          <a:prstGeom prst="ellipse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573775" y="557213"/>
            <a:ext cx="7237887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1575472" y="1341078"/>
            <a:ext cx="3503613" cy="35728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bg2">
                    <a:lumMod val="50000"/>
                  </a:schemeClr>
                </a:solidFill>
              </a:defRPr>
            </a:lvl1pPr>
            <a:lvl2pPr marL="914400" indent="-457200">
              <a:buFont typeface="Arial" panose="020B0604020202020204" pitchFamily="34" charset="0"/>
              <a:buChar char="•"/>
              <a:defRPr sz="16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311768" y="1341078"/>
            <a:ext cx="3503613" cy="35728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bg2">
                    <a:lumMod val="50000"/>
                  </a:schemeClr>
                </a:solidFill>
              </a:defRPr>
            </a:lvl1pPr>
            <a:lvl2pPr marL="914400" indent="-457200">
              <a:buFont typeface="Arial" panose="020B0604020202020204" pitchFamily="34" charset="0"/>
              <a:buChar char="•"/>
              <a:defRPr sz="16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2997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ransition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2523" y="0"/>
            <a:ext cx="9144000" cy="51435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add a picture</a:t>
            </a:r>
            <a:br>
              <a:rPr lang="en-US" dirty="0" smtClean="0"/>
            </a:br>
            <a:r>
              <a:rPr lang="en-US" dirty="0" smtClean="0"/>
              <a:t>(then right click and “send to back”)</a:t>
            </a:r>
          </a:p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90888" y="3580597"/>
            <a:ext cx="8653111" cy="792881"/>
          </a:xfrm>
          <a:prstGeom prst="rect">
            <a:avLst/>
          </a:prstGeom>
          <a:solidFill>
            <a:schemeClr val="accent6">
              <a:lumMod val="50000"/>
              <a:alpha val="85000"/>
            </a:schemeClr>
          </a:solidFill>
        </p:spPr>
        <p:txBody>
          <a:bodyPr anchor="ctr"/>
          <a:lstStyle>
            <a:lvl1pPr marL="0" indent="0" algn="r">
              <a:buFontTx/>
              <a:buNone/>
              <a:defRPr sz="3800" b="1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413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Transition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add a picture</a:t>
            </a:r>
            <a:br>
              <a:rPr lang="en-US" dirty="0" smtClean="0"/>
            </a:br>
            <a:r>
              <a:rPr lang="en-US" dirty="0" smtClean="0"/>
              <a:t>(then right click and “send to back”)</a:t>
            </a:r>
          </a:p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90888" y="3580597"/>
            <a:ext cx="8653111" cy="792881"/>
          </a:xfrm>
          <a:prstGeom prst="rect">
            <a:avLst/>
          </a:prstGeom>
          <a:solidFill>
            <a:schemeClr val="bg2">
              <a:lumMod val="50000"/>
              <a:alpha val="85000"/>
            </a:schemeClr>
          </a:solidFill>
        </p:spPr>
        <p:txBody>
          <a:bodyPr anchor="ctr"/>
          <a:lstStyle>
            <a:lvl1pPr marL="0" indent="0" algn="r">
              <a:buFontTx/>
              <a:buNone/>
              <a:defRPr sz="3800" b="1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793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Transition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add a picture</a:t>
            </a:r>
            <a:br>
              <a:rPr lang="en-US" dirty="0" smtClean="0"/>
            </a:br>
            <a:r>
              <a:rPr lang="en-US" dirty="0" smtClean="0"/>
              <a:t>(then right click and “send to back”)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109836"/>
            <a:ext cx="9143999" cy="1033664"/>
          </a:xfrm>
          <a:prstGeom prst="rect">
            <a:avLst/>
          </a:prstGeom>
          <a:solidFill>
            <a:schemeClr val="tx2">
              <a:lumMod val="50000"/>
              <a:alpha val="85000"/>
            </a:schemeClr>
          </a:solidFill>
        </p:spPr>
        <p:txBody>
          <a:bodyPr anchor="ctr"/>
          <a:lstStyle>
            <a:lvl1pPr marL="0" indent="0" algn="r">
              <a:buFontTx/>
              <a:buNone/>
              <a:defRPr sz="3800" b="1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004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Transition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add a picture</a:t>
            </a:r>
            <a:br>
              <a:rPr lang="en-US" dirty="0" smtClean="0"/>
            </a:br>
            <a:r>
              <a:rPr lang="en-US" dirty="0" smtClean="0"/>
              <a:t>(then right click and “send to back”)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109836"/>
            <a:ext cx="9143999" cy="1033664"/>
          </a:xfrm>
          <a:prstGeom prst="rect">
            <a:avLst/>
          </a:prstGeom>
          <a:solidFill>
            <a:schemeClr val="accent4">
              <a:lumMod val="50000"/>
              <a:alpha val="85000"/>
            </a:schemeClr>
          </a:solidFill>
        </p:spPr>
        <p:txBody>
          <a:bodyPr anchor="ctr"/>
          <a:lstStyle>
            <a:lvl1pPr marL="0" indent="0" algn="r">
              <a:buFontTx/>
              <a:buNone/>
              <a:defRPr sz="3800" b="1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751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Content ne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0" t="21882" b="18631"/>
          <a:stretch/>
        </p:blipFill>
        <p:spPr>
          <a:xfrm rot="10800000">
            <a:off x="7817047" y="-16184"/>
            <a:ext cx="1326953" cy="517081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03775" y="557213"/>
            <a:ext cx="7237887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/>
          </p:nvPr>
        </p:nvSpPr>
        <p:spPr>
          <a:xfrm>
            <a:off x="303774" y="1319212"/>
            <a:ext cx="7237887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4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87720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Content ne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0" t="21882" b="18631"/>
          <a:stretch/>
        </p:blipFill>
        <p:spPr>
          <a:xfrm rot="10800000">
            <a:off x="7817047" y="-16184"/>
            <a:ext cx="1326953" cy="517081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03775" y="557213"/>
            <a:ext cx="7237887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5472" y="1341078"/>
            <a:ext cx="3503613" cy="35728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  <a:lvl2pPr marL="914400" indent="-457200">
              <a:buFont typeface="Arial" panose="020B0604020202020204" pitchFamily="34" charset="0"/>
              <a:buChar char="•"/>
              <a:defRPr sz="1600">
                <a:solidFill>
                  <a:schemeClr val="accent4"/>
                </a:solidFill>
              </a:defRPr>
            </a:lvl2pPr>
            <a:lvl3pPr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400">
                <a:solidFill>
                  <a:schemeClr val="accent4"/>
                </a:solidFill>
              </a:defRPr>
            </a:lvl4pPr>
            <a:lvl5pPr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4041768" y="1341078"/>
            <a:ext cx="3503613" cy="35728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  <a:lvl2pPr marL="914400" indent="-457200">
              <a:buFont typeface="Arial" panose="020B0604020202020204" pitchFamily="34" charset="0"/>
              <a:buChar char="•"/>
              <a:defRPr sz="1600">
                <a:solidFill>
                  <a:schemeClr val="accent4"/>
                </a:solidFill>
              </a:defRPr>
            </a:lvl2pPr>
            <a:lvl3pPr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400">
                <a:solidFill>
                  <a:schemeClr val="accent4"/>
                </a:solidFill>
              </a:defRPr>
            </a:lvl4pPr>
            <a:lvl5pPr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92775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Content ne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75655" y="557213"/>
            <a:ext cx="7237886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5"/>
          </p:nvPr>
        </p:nvSpPr>
        <p:spPr>
          <a:xfrm>
            <a:off x="5281346" y="1319213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285750" indent="-285750">
              <a:buFont typeface="Arial" panose="020B0604020202020204" pitchFamily="34" charset="0"/>
              <a:buChar char="•"/>
              <a:defRPr sz="170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914377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66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54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2828500" y="1319213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285750" indent="-285750">
              <a:buFont typeface="Arial" panose="020B0604020202020204" pitchFamily="34" charset="0"/>
              <a:buChar char="•"/>
              <a:defRPr sz="170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914377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66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54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7"/>
          </p:nvPr>
        </p:nvSpPr>
        <p:spPr>
          <a:xfrm>
            <a:off x="375655" y="1319212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285750" indent="-285750">
              <a:buFont typeface="Arial" panose="020B0604020202020204" pitchFamily="34" charset="0"/>
              <a:buChar char="•"/>
              <a:defRPr sz="170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914377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66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54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0" t="21882" b="18631"/>
          <a:stretch/>
        </p:blipFill>
        <p:spPr>
          <a:xfrm rot="10800000">
            <a:off x="7817047" y="-16184"/>
            <a:ext cx="1326953" cy="517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9623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Content ne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0" t="21882" b="18631"/>
          <a:stretch/>
        </p:blipFill>
        <p:spPr>
          <a:xfrm>
            <a:off x="0" y="-16184"/>
            <a:ext cx="1326953" cy="517081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73775" y="557213"/>
            <a:ext cx="7237887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/>
          </p:nvPr>
        </p:nvSpPr>
        <p:spPr>
          <a:xfrm>
            <a:off x="1573774" y="1319212"/>
            <a:ext cx="7237887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4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84084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Content ne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73775" y="557213"/>
            <a:ext cx="7237887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1575472" y="1341078"/>
            <a:ext cx="3503613" cy="35728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  <a:lvl2pPr marL="914400" indent="-457200">
              <a:buFont typeface="Arial" panose="020B0604020202020204" pitchFamily="34" charset="0"/>
              <a:buChar char="•"/>
              <a:defRPr sz="1600">
                <a:solidFill>
                  <a:schemeClr val="accent4"/>
                </a:solidFill>
              </a:defRPr>
            </a:lvl2pPr>
            <a:lvl3pPr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400">
                <a:solidFill>
                  <a:schemeClr val="accent4"/>
                </a:solidFill>
              </a:defRPr>
            </a:lvl4pPr>
            <a:lvl5pPr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311768" y="1341078"/>
            <a:ext cx="3503613" cy="35728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  <a:lvl2pPr marL="914400" indent="-457200">
              <a:buFont typeface="Arial" panose="020B0604020202020204" pitchFamily="34" charset="0"/>
              <a:buChar char="•"/>
              <a:defRPr sz="1600">
                <a:solidFill>
                  <a:schemeClr val="accent4"/>
                </a:solidFill>
              </a:defRPr>
            </a:lvl2pPr>
            <a:lvl3pPr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400">
                <a:solidFill>
                  <a:schemeClr val="accent4"/>
                </a:solidFill>
              </a:defRPr>
            </a:lvl4pPr>
            <a:lvl5pPr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0" t="21882" b="18631"/>
          <a:stretch/>
        </p:blipFill>
        <p:spPr>
          <a:xfrm>
            <a:off x="0" y="-16184"/>
            <a:ext cx="1326953" cy="517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0456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- Content ne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645655" y="557213"/>
            <a:ext cx="7237886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5"/>
          </p:nvPr>
        </p:nvSpPr>
        <p:spPr>
          <a:xfrm>
            <a:off x="6551346" y="1319213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285750" indent="-285750">
              <a:buFont typeface="Arial" panose="020B0604020202020204" pitchFamily="34" charset="0"/>
              <a:buChar char="•"/>
              <a:defRPr sz="170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914377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66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54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4098500" y="1319213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285750" indent="-285750">
              <a:buFont typeface="Arial" panose="020B0604020202020204" pitchFamily="34" charset="0"/>
              <a:buChar char="•"/>
              <a:defRPr sz="170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914377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66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54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7"/>
          </p:nvPr>
        </p:nvSpPr>
        <p:spPr>
          <a:xfrm>
            <a:off x="1645655" y="1319212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285750" indent="-285750">
              <a:buFont typeface="Arial" panose="020B0604020202020204" pitchFamily="34" charset="0"/>
              <a:buChar char="•"/>
              <a:defRPr sz="170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914377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66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54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0" t="21882" b="18631"/>
          <a:stretch/>
        </p:blipFill>
        <p:spPr>
          <a:xfrm>
            <a:off x="0" y="-16184"/>
            <a:ext cx="1326953" cy="517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45803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On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6" y="-12009"/>
            <a:ext cx="1502228" cy="107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81103" y="4506685"/>
            <a:ext cx="4586546" cy="693965"/>
          </a:xfrm>
          <a:prstGeom prst="rect">
            <a:avLst/>
          </a:prstGeom>
        </p:spPr>
      </p:pic>
      <p:sp>
        <p:nvSpPr>
          <p:cNvPr id="12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90525" y="2884149"/>
            <a:ext cx="3140869" cy="460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i="1">
                <a:solidFill>
                  <a:srgbClr val="6CC04A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90525" y="2115169"/>
            <a:ext cx="7886700" cy="740630"/>
          </a:xfrm>
          <a:prstGeom prst="rect">
            <a:avLst/>
          </a:prstGeom>
        </p:spPr>
        <p:txBody>
          <a:bodyPr/>
          <a:lstStyle>
            <a:lvl1pPr>
              <a:defRPr sz="495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200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ide title with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9231" y="2110537"/>
            <a:ext cx="4096754" cy="922427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6" hasCustomPrompt="1"/>
          </p:nvPr>
        </p:nvSpPr>
        <p:spPr>
          <a:xfrm>
            <a:off x="4723990" y="609520"/>
            <a:ext cx="3974842" cy="392446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789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Asking a 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207001"/>
            <a:ext cx="4695825" cy="3107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626" y="3666750"/>
            <a:ext cx="7886700" cy="994172"/>
          </a:xfrm>
          <a:prstGeom prst="rect">
            <a:avLst/>
          </a:prstGeom>
        </p:spPr>
        <p:txBody>
          <a:bodyPr/>
          <a:lstStyle>
            <a:lvl1pPr algn="ctr">
              <a:defRPr sz="4050" baseline="0"/>
            </a:lvl1pPr>
          </a:lstStyle>
          <a:p>
            <a:r>
              <a:rPr lang="en-US" dirty="0" smtClean="0"/>
              <a:t>Click to enter a question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520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LtBlue_Large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36998" y="1254259"/>
            <a:ext cx="7670006" cy="25356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Place large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506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kBlue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64056"/>
            <a:ext cx="8229725" cy="3834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 b="1" baseline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4730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Dk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382376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Lt blue">
    <p:bg>
      <p:bgPr>
        <a:solidFill>
          <a:srgbClr val="58C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1563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6675"/>
            <a:ext cx="7772400" cy="6286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0" y="1943100"/>
            <a:ext cx="9144000" cy="3200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18424D"/>
              </a:solidFill>
              <a:latin typeface="Arial" charset="0"/>
              <a:ea typeface="ＭＳ Ｐゴシック" pitchFamily="1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2832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9141714" cy="51435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13172" y="1903810"/>
            <a:ext cx="3751659" cy="146871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4pPr marL="1028700" indent="0">
              <a:buNone/>
              <a:defRPr/>
            </a:lvl4pPr>
          </a:lstStyle>
          <a:p>
            <a:r>
              <a:rPr lang="en-US" dirty="0" smtClean="0">
                <a:solidFill>
                  <a:schemeClr val="bg1"/>
                </a:solidFill>
              </a:rPr>
              <a:t>Name: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Email:</a:t>
            </a:r>
            <a:r>
              <a:rPr lang="en-US" baseline="0" dirty="0" smtClean="0">
                <a:solidFill>
                  <a:schemeClr val="bg1"/>
                </a:solidFill>
              </a:rPr>
              <a:t> xxxx.xxxxx@onbase.com</a:t>
            </a:r>
          </a:p>
          <a:p>
            <a:r>
              <a:rPr lang="en-US" baseline="0" dirty="0" smtClean="0">
                <a:solidFill>
                  <a:schemeClr val="bg1"/>
                </a:solidFill>
              </a:rPr>
              <a:t>Phone: </a:t>
            </a:r>
            <a:r>
              <a:rPr lang="en-US" baseline="0" dirty="0" err="1" smtClean="0">
                <a:solidFill>
                  <a:schemeClr val="bg1"/>
                </a:solidFill>
              </a:rPr>
              <a:t>xxx.xxx.xxxx</a:t>
            </a:r>
            <a:endParaRPr lang="en-US" baseline="0" dirty="0" smtClean="0">
              <a:solidFill>
                <a:schemeClr val="bg1"/>
              </a:solidFill>
            </a:endParaRPr>
          </a:p>
          <a:p>
            <a:r>
              <a:rPr lang="en-US" baseline="0" dirty="0" smtClean="0">
                <a:solidFill>
                  <a:schemeClr val="bg1"/>
                </a:solidFill>
              </a:rPr>
              <a:t>www.onbase.com</a:t>
            </a:r>
          </a:p>
          <a:p>
            <a:pPr lvl="3"/>
            <a:r>
              <a:rPr lang="en-US" dirty="0" smtClean="0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239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Side title with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2063" y="146006"/>
            <a:ext cx="6645944" cy="922427"/>
          </a:xfrm>
          <a:prstGeom prst="rect">
            <a:avLst/>
          </a:prstGeom>
        </p:spPr>
        <p:txBody>
          <a:bodyPr anchor="ctr"/>
          <a:lstStyle>
            <a:lvl1pPr algn="l"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9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6675"/>
            <a:ext cx="9144000" cy="628650"/>
          </a:xfrm>
          <a:prstGeom prst="rect">
            <a:avLst/>
          </a:prstGeom>
        </p:spPr>
        <p:txBody>
          <a:bodyPr lIns="91440" tIns="45720" rIns="91440" bIns="45720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146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Hyland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535" y="4440249"/>
            <a:ext cx="1129108" cy="4104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03" t="29281" r="-2657" b="17948"/>
          <a:stretch/>
        </p:blipFill>
        <p:spPr>
          <a:xfrm>
            <a:off x="-65314" y="-32656"/>
            <a:ext cx="2465614" cy="5192486"/>
          </a:xfrm>
          <a:prstGeom prst="rect">
            <a:avLst/>
          </a:prstGeom>
        </p:spPr>
      </p:pic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634916" y="1799303"/>
            <a:ext cx="6170727" cy="1457535"/>
          </a:xfrm>
          <a:prstGeom prst="rect">
            <a:avLst/>
          </a:prstGeom>
        </p:spPr>
        <p:txBody>
          <a:bodyPr anchor="ctr"/>
          <a:lstStyle>
            <a:lvl1pPr marL="0" indent="0" algn="r">
              <a:buFontTx/>
              <a:buNone/>
              <a:defRPr sz="3800" b="1">
                <a:solidFill>
                  <a:schemeClr val="accent1">
                    <a:lumMod val="50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2634916" y="3383839"/>
            <a:ext cx="6170727" cy="59086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buFontTx/>
              <a:buNone/>
              <a:defRPr sz="2400" b="0" i="1">
                <a:solidFill>
                  <a:schemeClr val="accent2"/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7320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OnBase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03" t="29281" r="-2657" b="17948"/>
          <a:stretch/>
        </p:blipFill>
        <p:spPr>
          <a:xfrm>
            <a:off x="-65314" y="-32656"/>
            <a:ext cx="2465614" cy="5192486"/>
          </a:xfrm>
          <a:prstGeom prst="rect">
            <a:avLst/>
          </a:prstGeom>
        </p:spPr>
      </p:pic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634916" y="1799303"/>
            <a:ext cx="6170727" cy="1457535"/>
          </a:xfrm>
          <a:prstGeom prst="rect">
            <a:avLst/>
          </a:prstGeom>
        </p:spPr>
        <p:txBody>
          <a:bodyPr anchor="ctr"/>
          <a:lstStyle>
            <a:lvl1pPr marL="0" indent="0" algn="r">
              <a:buFontTx/>
              <a:buNone/>
              <a:defRPr sz="3800" b="1">
                <a:solidFill>
                  <a:schemeClr val="accent1">
                    <a:lumMod val="50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2634916" y="3383839"/>
            <a:ext cx="6170727" cy="59086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buFontTx/>
              <a:buNone/>
              <a:defRPr sz="2400" b="0" i="1">
                <a:solidFill>
                  <a:schemeClr val="accent2"/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535" y="4432803"/>
            <a:ext cx="1129108" cy="42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44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Hyland-Title Insert-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944768" y="1685218"/>
            <a:ext cx="4860876" cy="1029647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3800" b="1">
                <a:solidFill>
                  <a:schemeClr val="accent1">
                    <a:lumMod val="50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3944768" y="2839556"/>
            <a:ext cx="4860876" cy="59086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1">
                <a:solidFill>
                  <a:schemeClr val="accent2"/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5" t="18378" r="-1" b="6557"/>
          <a:stretch/>
        </p:blipFill>
        <p:spPr>
          <a:xfrm>
            <a:off x="-15113" y="-15114"/>
            <a:ext cx="3764481" cy="516900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-1529456" y="-256938"/>
            <a:ext cx="4242429" cy="5017865"/>
          </a:xfrm>
          <a:prstGeom prst="ellipse">
            <a:avLst/>
          </a:prstGeom>
        </p:spPr>
        <p:txBody>
          <a:bodyPr anchor="ctr"/>
          <a:lstStyle>
            <a:lvl1pPr marL="0" indent="0" algn="r"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insert</a:t>
            </a:r>
          </a:p>
          <a:p>
            <a:r>
              <a:rPr lang="en-US" dirty="0" smtClean="0"/>
              <a:t>picture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535" y="4440249"/>
            <a:ext cx="1129108" cy="41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95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OnBase-Title Insert-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944768" y="1685218"/>
            <a:ext cx="4860876" cy="1029647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3800" b="1">
                <a:solidFill>
                  <a:schemeClr val="accent1">
                    <a:lumMod val="50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3944768" y="2839556"/>
            <a:ext cx="4860876" cy="59086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1">
                <a:solidFill>
                  <a:schemeClr val="accent2"/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5" t="18378" r="-1" b="6557"/>
          <a:stretch/>
        </p:blipFill>
        <p:spPr>
          <a:xfrm>
            <a:off x="-15113" y="-15114"/>
            <a:ext cx="3764481" cy="516900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-1529456" y="-256938"/>
            <a:ext cx="4242429" cy="5017865"/>
          </a:xfrm>
          <a:prstGeom prst="ellipse">
            <a:avLst/>
          </a:prstGeom>
        </p:spPr>
        <p:txBody>
          <a:bodyPr anchor="ctr"/>
          <a:lstStyle>
            <a:lvl1pPr marL="0" indent="0" algn="r"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insert</a:t>
            </a:r>
          </a:p>
          <a:p>
            <a:r>
              <a:rPr lang="en-US" dirty="0" smtClean="0"/>
              <a:t>picture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535" y="4432803"/>
            <a:ext cx="1129108" cy="42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7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-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60209" y="2251697"/>
            <a:ext cx="2362144" cy="672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50" dirty="0" smtClean="0">
                <a:solidFill>
                  <a:schemeClr val="tx2"/>
                </a:solidFill>
              </a:rPr>
              <a:t>Agenda</a:t>
            </a:r>
            <a:endParaRPr lang="en-US" sz="4050" dirty="0" smtClean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18655" y="1028701"/>
            <a:ext cx="5371154" cy="3043908"/>
          </a:xfrm>
          <a:prstGeom prst="rect">
            <a:avLst/>
          </a:prstGeom>
        </p:spPr>
        <p:txBody>
          <a:bodyPr anchor="ctr"/>
          <a:lstStyle>
            <a:lvl1pPr marL="457189" indent="-457189">
              <a:lnSpc>
                <a:spcPct val="120000"/>
              </a:lnSpc>
              <a:buFont typeface="Arial" panose="020B0604020202020204" pitchFamily="34" charset="0"/>
              <a:buChar char="•"/>
              <a:defRPr sz="30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Section 1</a:t>
            </a:r>
          </a:p>
          <a:p>
            <a:pPr lvl="0"/>
            <a:r>
              <a:rPr lang="en-US" dirty="0" smtClean="0"/>
              <a:t>Section 2</a:t>
            </a:r>
          </a:p>
          <a:p>
            <a:pPr lvl="0"/>
            <a:r>
              <a:rPr lang="en-US" dirty="0" smtClean="0"/>
              <a:t>Section 3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891096" y="1725110"/>
            <a:ext cx="0" cy="17145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720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40405" y="1161836"/>
            <a:ext cx="8222331" cy="0"/>
          </a:xfrm>
          <a:prstGeom prst="line">
            <a:avLst/>
          </a:prstGeom>
          <a:ln w="127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0405" y="453820"/>
            <a:ext cx="8222331" cy="619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Header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/>
          </p:nvPr>
        </p:nvSpPr>
        <p:spPr>
          <a:xfrm>
            <a:off x="440405" y="1319212"/>
            <a:ext cx="8222331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4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282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-One-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0" t="21882" b="18631"/>
          <a:stretch/>
        </p:blipFill>
        <p:spPr>
          <a:xfrm rot="10800000">
            <a:off x="7817048" y="-16183"/>
            <a:ext cx="1326953" cy="517081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03776" y="557213"/>
            <a:ext cx="7237887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378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566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754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/>
          </p:nvPr>
        </p:nvSpPr>
        <p:spPr>
          <a:xfrm>
            <a:off x="303775" y="1319212"/>
            <a:ext cx="7237887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4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14899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-Two-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0" t="21882" b="18631"/>
          <a:stretch/>
        </p:blipFill>
        <p:spPr>
          <a:xfrm rot="10800000">
            <a:off x="7817048" y="-16183"/>
            <a:ext cx="1326953" cy="517081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03776" y="557213"/>
            <a:ext cx="7237887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378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566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754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5473" y="1341078"/>
            <a:ext cx="3503613" cy="35728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  <a:lvl2pPr marL="914378" indent="-457189">
              <a:buFont typeface="Arial" panose="020B0604020202020204" pitchFamily="34" charset="0"/>
              <a:buChar char="•"/>
              <a:defRPr sz="1600">
                <a:solidFill>
                  <a:schemeClr val="accent4"/>
                </a:solidFill>
              </a:defRPr>
            </a:lvl2pPr>
            <a:lvl3pPr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400">
                <a:solidFill>
                  <a:schemeClr val="accent4"/>
                </a:solidFill>
              </a:defRPr>
            </a:lvl4pPr>
            <a:lvl5pPr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4041769" y="1341078"/>
            <a:ext cx="3503613" cy="35728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  <a:lvl2pPr marL="914378" indent="-457189">
              <a:buFont typeface="Arial" panose="020B0604020202020204" pitchFamily="34" charset="0"/>
              <a:buChar char="•"/>
              <a:defRPr sz="1600">
                <a:solidFill>
                  <a:schemeClr val="accent4"/>
                </a:solidFill>
              </a:defRPr>
            </a:lvl2pPr>
            <a:lvl3pPr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400">
                <a:solidFill>
                  <a:schemeClr val="accent4"/>
                </a:solidFill>
              </a:defRPr>
            </a:lvl4pPr>
            <a:lvl5pPr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42479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-Three-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75655" y="557213"/>
            <a:ext cx="7237886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378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566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754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5"/>
          </p:nvPr>
        </p:nvSpPr>
        <p:spPr>
          <a:xfrm>
            <a:off x="5281347" y="1319213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285743" indent="-285743">
              <a:buFont typeface="Arial" panose="020B0604020202020204" pitchFamily="34" charset="0"/>
              <a:buChar char="•"/>
              <a:defRPr sz="1700">
                <a:solidFill>
                  <a:schemeClr val="accent6">
                    <a:lumMod val="50000"/>
                  </a:schemeClr>
                </a:solidFill>
                <a:latin typeface="+mn-lt"/>
              </a:defRPr>
            </a:lvl2pPr>
            <a:lvl3pPr marL="914354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32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09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2828501" y="1319213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285743" indent="-285743">
              <a:buFont typeface="Arial" panose="020B0604020202020204" pitchFamily="34" charset="0"/>
              <a:buChar char="•"/>
              <a:defRPr sz="1700">
                <a:solidFill>
                  <a:schemeClr val="accent6">
                    <a:lumMod val="50000"/>
                  </a:schemeClr>
                </a:solidFill>
                <a:latin typeface="+mn-lt"/>
              </a:defRPr>
            </a:lvl2pPr>
            <a:lvl3pPr marL="914354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32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09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7"/>
          </p:nvPr>
        </p:nvSpPr>
        <p:spPr>
          <a:xfrm>
            <a:off x="375656" y="1319213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285743" indent="-285743">
              <a:buFont typeface="Arial" panose="020B0604020202020204" pitchFamily="34" charset="0"/>
              <a:buChar char="•"/>
              <a:defRPr sz="1700">
                <a:solidFill>
                  <a:schemeClr val="accent6">
                    <a:lumMod val="50000"/>
                  </a:schemeClr>
                </a:solidFill>
                <a:latin typeface="+mn-lt"/>
              </a:defRPr>
            </a:lvl2pPr>
            <a:lvl3pPr marL="914354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32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09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0" t="21882" b="18631"/>
          <a:stretch/>
        </p:blipFill>
        <p:spPr>
          <a:xfrm rot="10800000">
            <a:off x="7817048" y="-16183"/>
            <a:ext cx="1326953" cy="517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5429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-One-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0" t="21882" b="18631"/>
          <a:stretch/>
        </p:blipFill>
        <p:spPr>
          <a:xfrm>
            <a:off x="1" y="-16183"/>
            <a:ext cx="1326953" cy="517081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73775" y="557213"/>
            <a:ext cx="7237887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378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566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754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/>
          </p:nvPr>
        </p:nvSpPr>
        <p:spPr>
          <a:xfrm>
            <a:off x="1573775" y="1319212"/>
            <a:ext cx="7237887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4"/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9772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-Two-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73775" y="557213"/>
            <a:ext cx="7237887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378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566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754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1575473" y="1341078"/>
            <a:ext cx="3503613" cy="35728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  <a:lvl2pPr marL="914378" indent="-457189">
              <a:buFont typeface="Arial" panose="020B0604020202020204" pitchFamily="34" charset="0"/>
              <a:buChar char="•"/>
              <a:defRPr sz="1600">
                <a:solidFill>
                  <a:schemeClr val="accent4"/>
                </a:solidFill>
              </a:defRPr>
            </a:lvl2pPr>
            <a:lvl3pPr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400">
                <a:solidFill>
                  <a:schemeClr val="accent4"/>
                </a:solidFill>
              </a:defRPr>
            </a:lvl4pPr>
            <a:lvl5pPr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311769" y="1341078"/>
            <a:ext cx="3503613" cy="35728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  <a:lvl2pPr marL="914378" indent="-457189">
              <a:buFont typeface="Arial" panose="020B0604020202020204" pitchFamily="34" charset="0"/>
              <a:buChar char="•"/>
              <a:defRPr sz="1600">
                <a:solidFill>
                  <a:schemeClr val="accent4"/>
                </a:solidFill>
              </a:defRPr>
            </a:lvl2pPr>
            <a:lvl3pPr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400">
                <a:solidFill>
                  <a:schemeClr val="accent4"/>
                </a:solidFill>
              </a:defRPr>
            </a:lvl4pPr>
            <a:lvl5pPr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0" t="21882" b="18631"/>
          <a:stretch/>
        </p:blipFill>
        <p:spPr>
          <a:xfrm>
            <a:off x="1" y="-16183"/>
            <a:ext cx="1326953" cy="517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1330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-Three-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645656" y="557213"/>
            <a:ext cx="7237886" cy="62753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378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566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754" indent="0">
              <a:buFontTx/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5"/>
          </p:nvPr>
        </p:nvSpPr>
        <p:spPr>
          <a:xfrm>
            <a:off x="6551347" y="1319213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285743" indent="-285743">
              <a:buFont typeface="Arial" panose="020B0604020202020204" pitchFamily="34" charset="0"/>
              <a:buChar char="•"/>
              <a:defRPr sz="1700">
                <a:solidFill>
                  <a:schemeClr val="accent6">
                    <a:lumMod val="50000"/>
                  </a:schemeClr>
                </a:solidFill>
                <a:latin typeface="+mn-lt"/>
              </a:defRPr>
            </a:lvl2pPr>
            <a:lvl3pPr marL="914354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32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09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4098501" y="1319213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285743" indent="-285743">
              <a:buFont typeface="Arial" panose="020B0604020202020204" pitchFamily="34" charset="0"/>
              <a:buChar char="•"/>
              <a:defRPr sz="1700">
                <a:solidFill>
                  <a:schemeClr val="accent6">
                    <a:lumMod val="50000"/>
                  </a:schemeClr>
                </a:solidFill>
                <a:latin typeface="+mn-lt"/>
              </a:defRPr>
            </a:lvl2pPr>
            <a:lvl3pPr marL="914354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32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09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7"/>
          </p:nvPr>
        </p:nvSpPr>
        <p:spPr>
          <a:xfrm>
            <a:off x="1645656" y="1319213"/>
            <a:ext cx="2332195" cy="359469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285743" indent="-285743">
              <a:buFont typeface="Arial" panose="020B0604020202020204" pitchFamily="34" charset="0"/>
              <a:buChar char="•"/>
              <a:defRPr sz="1700">
                <a:solidFill>
                  <a:schemeClr val="accent6">
                    <a:lumMod val="50000"/>
                  </a:schemeClr>
                </a:solidFill>
                <a:latin typeface="+mn-lt"/>
              </a:defRPr>
            </a:lvl2pPr>
            <a:lvl3pPr marL="914354" indent="0">
              <a:buFont typeface="Arial" panose="020B0604020202020204" pitchFamily="34" charset="0"/>
              <a:buNone/>
              <a:defRPr sz="14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371532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1828709" indent="0">
              <a:buFont typeface="Arial" panose="020B0604020202020204" pitchFamily="34" charset="0"/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0" t="21882" b="18631"/>
          <a:stretch/>
        </p:blipFill>
        <p:spPr>
          <a:xfrm>
            <a:off x="1" y="-16183"/>
            <a:ext cx="1326953" cy="517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9423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-One-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40405" y="1161836"/>
            <a:ext cx="8222331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0405" y="453820"/>
            <a:ext cx="8222331" cy="619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bg1"/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Header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/>
          </p:nvPr>
        </p:nvSpPr>
        <p:spPr>
          <a:xfrm>
            <a:off x="440405" y="1319212"/>
            <a:ext cx="8222331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2">
                    <a:lumMod val="20000"/>
                    <a:lumOff val="80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20000"/>
                    <a:lumOff val="80000"/>
                  </a:schemeClr>
                </a:solidFill>
              </a:defRPr>
            </a:lvl3pPr>
            <a:lvl4pPr>
              <a:defRPr sz="1600">
                <a:solidFill>
                  <a:schemeClr val="accent4">
                    <a:lumMod val="20000"/>
                    <a:lumOff val="8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963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-Two-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40405" y="1161836"/>
            <a:ext cx="8222331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0405" y="453820"/>
            <a:ext cx="8222331" cy="619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bg1"/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Header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/>
          </p:nvPr>
        </p:nvSpPr>
        <p:spPr>
          <a:xfrm>
            <a:off x="440405" y="1319212"/>
            <a:ext cx="3955749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2">
                    <a:lumMod val="20000"/>
                    <a:lumOff val="80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20000"/>
                    <a:lumOff val="80000"/>
                  </a:schemeClr>
                </a:solidFill>
              </a:defRPr>
            </a:lvl3pPr>
            <a:lvl4pPr>
              <a:defRPr sz="1600">
                <a:solidFill>
                  <a:schemeClr val="accent4">
                    <a:lumMod val="20000"/>
                    <a:lumOff val="8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9"/>
          </p:nvPr>
        </p:nvSpPr>
        <p:spPr>
          <a:xfrm>
            <a:off x="4695265" y="1319212"/>
            <a:ext cx="3955749" cy="35493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2">
                    <a:lumMod val="20000"/>
                    <a:lumOff val="80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20000"/>
                    <a:lumOff val="80000"/>
                  </a:schemeClr>
                </a:solidFill>
              </a:defRPr>
            </a:lvl3pPr>
            <a:lvl4pPr>
              <a:defRPr sz="1600">
                <a:solidFill>
                  <a:schemeClr val="accent4">
                    <a:lumMod val="20000"/>
                    <a:lumOff val="8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786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-Large-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303508" y="-696743"/>
            <a:ext cx="6536986" cy="653698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73" y="2074864"/>
            <a:ext cx="5963055" cy="993775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183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-Large-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303508" y="-696743"/>
            <a:ext cx="6536986" cy="653698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73" y="2074864"/>
            <a:ext cx="5963055" cy="993775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99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-Large-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303508" y="-696743"/>
            <a:ext cx="6536986" cy="653698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73" y="2074864"/>
            <a:ext cx="5963055" cy="993775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807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-Large-Tex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303508" y="-696743"/>
            <a:ext cx="6536986" cy="653698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73" y="2074864"/>
            <a:ext cx="5963055" cy="993775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46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-Large-Tex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303508" y="-696743"/>
            <a:ext cx="6536986" cy="653698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73" y="2074864"/>
            <a:ext cx="5963055" cy="993775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933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-Transition">
    <p:bg>
      <p:bgPr>
        <a:solidFill>
          <a:srgbClr val="6EBF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890547" y="-1109704"/>
            <a:ext cx="7362908" cy="7362908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Rectangle 5"/>
          <p:cNvSpPr/>
          <p:nvPr userDrawn="1"/>
        </p:nvSpPr>
        <p:spPr>
          <a:xfrm>
            <a:off x="2101646" y="0"/>
            <a:ext cx="7042355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Oval 6"/>
          <p:cNvSpPr/>
          <p:nvPr userDrawn="1"/>
        </p:nvSpPr>
        <p:spPr>
          <a:xfrm>
            <a:off x="482823" y="-1109704"/>
            <a:ext cx="7900528" cy="7362908"/>
          </a:xfrm>
          <a:prstGeom prst="ellipse">
            <a:avLst/>
          </a:prstGeom>
          <a:noFill/>
          <a:ln w="254000">
            <a:solidFill>
              <a:srgbClr val="DCEF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0547" y="1408396"/>
            <a:ext cx="7362908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tx2"/>
                </a:solidFill>
              </a:defRPr>
            </a:lvl1pPr>
            <a:lvl2pPr marL="457189" indent="0" algn="l">
              <a:buFontTx/>
              <a:buNone/>
              <a:defRPr/>
            </a:lvl2pPr>
            <a:lvl3pPr marL="914378" indent="0" algn="l">
              <a:buFontTx/>
              <a:buNone/>
              <a:defRPr/>
            </a:lvl3pPr>
            <a:lvl4pPr marL="1371566" indent="0" algn="l">
              <a:buFontTx/>
              <a:buNone/>
              <a:defRPr/>
            </a:lvl4pPr>
            <a:lvl5pPr marL="1828754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418736"/>
            <a:ext cx="6341806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378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566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754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567507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-Transition">
    <p:bg>
      <p:bgPr>
        <a:solidFill>
          <a:srgbClr val="5AE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890547" y="-1109704"/>
            <a:ext cx="7362908" cy="7362908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Rectangle 1"/>
          <p:cNvSpPr/>
          <p:nvPr userDrawn="1"/>
        </p:nvSpPr>
        <p:spPr>
          <a:xfrm>
            <a:off x="2101646" y="0"/>
            <a:ext cx="7042355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Oval 6"/>
          <p:cNvSpPr/>
          <p:nvPr userDrawn="1"/>
        </p:nvSpPr>
        <p:spPr>
          <a:xfrm>
            <a:off x="482823" y="-1109704"/>
            <a:ext cx="7900528" cy="7362908"/>
          </a:xfrm>
          <a:prstGeom prst="ellipse">
            <a:avLst/>
          </a:prstGeom>
          <a:noFill/>
          <a:ln w="254000">
            <a:solidFill>
              <a:srgbClr val="E0FA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0547" y="1408396"/>
            <a:ext cx="7362908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tx2"/>
                </a:solidFill>
              </a:defRPr>
            </a:lvl1pPr>
            <a:lvl2pPr marL="457189" indent="0" algn="l">
              <a:buFontTx/>
              <a:buNone/>
              <a:defRPr/>
            </a:lvl2pPr>
            <a:lvl3pPr marL="914378" indent="0" algn="l">
              <a:buFontTx/>
              <a:buNone/>
              <a:defRPr/>
            </a:lvl3pPr>
            <a:lvl4pPr marL="1371566" indent="0" algn="l">
              <a:buFontTx/>
              <a:buNone/>
              <a:defRPr/>
            </a:lvl4pPr>
            <a:lvl5pPr marL="1828754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418736"/>
            <a:ext cx="6341806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378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566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754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07432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-Transi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890547" y="-1109704"/>
            <a:ext cx="7362908" cy="7362908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Rectangle 1"/>
          <p:cNvSpPr/>
          <p:nvPr userDrawn="1"/>
        </p:nvSpPr>
        <p:spPr>
          <a:xfrm>
            <a:off x="2101646" y="0"/>
            <a:ext cx="7042355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Oval 6"/>
          <p:cNvSpPr/>
          <p:nvPr userDrawn="1"/>
        </p:nvSpPr>
        <p:spPr>
          <a:xfrm>
            <a:off x="482823" y="-1109704"/>
            <a:ext cx="7900528" cy="7362908"/>
          </a:xfrm>
          <a:prstGeom prst="ellipse">
            <a:avLst/>
          </a:prstGeom>
          <a:noFill/>
          <a:ln w="2540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0547" y="1408396"/>
            <a:ext cx="7362908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tx2"/>
                </a:solidFill>
              </a:defRPr>
            </a:lvl1pPr>
            <a:lvl2pPr marL="457189" indent="0" algn="l">
              <a:buFontTx/>
              <a:buNone/>
              <a:defRPr/>
            </a:lvl2pPr>
            <a:lvl3pPr marL="914378" indent="0" algn="l">
              <a:buFontTx/>
              <a:buNone/>
              <a:defRPr/>
            </a:lvl3pPr>
            <a:lvl4pPr marL="1371566" indent="0" algn="l">
              <a:buFontTx/>
              <a:buNone/>
              <a:defRPr/>
            </a:lvl4pPr>
            <a:lvl5pPr marL="1828754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418736"/>
            <a:ext cx="6341806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378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566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754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929527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-Transiti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890547" y="-1109704"/>
            <a:ext cx="7362908" cy="7362908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Rectangle 1"/>
          <p:cNvSpPr/>
          <p:nvPr userDrawn="1"/>
        </p:nvSpPr>
        <p:spPr>
          <a:xfrm>
            <a:off x="2101646" y="0"/>
            <a:ext cx="7042355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Oval 6"/>
          <p:cNvSpPr/>
          <p:nvPr userDrawn="1"/>
        </p:nvSpPr>
        <p:spPr>
          <a:xfrm>
            <a:off x="482823" y="-1109704"/>
            <a:ext cx="7900528" cy="7362908"/>
          </a:xfrm>
          <a:prstGeom prst="ellipse">
            <a:avLst/>
          </a:prstGeom>
          <a:noFill/>
          <a:ln w="254000">
            <a:solidFill>
              <a:schemeClr val="accent4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0547" y="1408396"/>
            <a:ext cx="7362908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tx2"/>
                </a:solidFill>
              </a:defRPr>
            </a:lvl1pPr>
            <a:lvl2pPr marL="457189" indent="0" algn="l">
              <a:buFontTx/>
              <a:buNone/>
              <a:defRPr/>
            </a:lvl2pPr>
            <a:lvl3pPr marL="914378" indent="0" algn="l">
              <a:buFontTx/>
              <a:buNone/>
              <a:defRPr/>
            </a:lvl3pPr>
            <a:lvl4pPr marL="1371566" indent="0" algn="l">
              <a:buFontTx/>
              <a:buNone/>
              <a:defRPr/>
            </a:lvl4pPr>
            <a:lvl5pPr marL="1828754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418736"/>
            <a:ext cx="6341806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378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566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754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337262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-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" t="7712" r="23479" b="51053"/>
          <a:stretch/>
        </p:blipFill>
        <p:spPr>
          <a:xfrm>
            <a:off x="1" y="0"/>
            <a:ext cx="9162919" cy="5149806"/>
          </a:xfrm>
          <a:prstGeom prst="rect">
            <a:avLst/>
          </a:prstGeom>
        </p:spPr>
      </p:pic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2851720" y="2838189"/>
            <a:ext cx="6063681" cy="993775"/>
          </a:xfrm>
          <a:prstGeom prst="rect">
            <a:avLst/>
          </a:prstGeom>
        </p:spPr>
        <p:txBody>
          <a:bodyPr anchor="ctr"/>
          <a:lstStyle>
            <a:lvl1pPr algn="r">
              <a:defRPr sz="4800" b="1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367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-OnBase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65" y="1494588"/>
            <a:ext cx="8359073" cy="21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909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-One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17" y="788992"/>
            <a:ext cx="7697083" cy="29171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43" b="7480"/>
          <a:stretch/>
        </p:blipFill>
        <p:spPr>
          <a:xfrm>
            <a:off x="765950" y="3726944"/>
            <a:ext cx="7588251" cy="91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95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-One  Inse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17" y="788992"/>
            <a:ext cx="7697083" cy="291716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06451" y="3444593"/>
            <a:ext cx="7545887" cy="1143591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FontTx/>
              <a:buNone/>
              <a:defRPr sz="880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189" indent="0">
              <a:buFontTx/>
              <a:buNone/>
              <a:defRPr>
                <a:solidFill>
                  <a:srgbClr val="6EBF4B"/>
                </a:solidFill>
              </a:defRPr>
            </a:lvl2pPr>
            <a:lvl3pPr marL="914378" indent="0">
              <a:buFontTx/>
              <a:buNone/>
              <a:defRPr>
                <a:solidFill>
                  <a:srgbClr val="6EBF4B"/>
                </a:solidFill>
              </a:defRPr>
            </a:lvl3pPr>
            <a:lvl4pPr marL="1371566" indent="0">
              <a:buFontTx/>
              <a:buNone/>
              <a:defRPr>
                <a:solidFill>
                  <a:srgbClr val="6EBF4B"/>
                </a:solidFill>
              </a:defRPr>
            </a:lvl4pPr>
            <a:lvl5pPr marL="1828754" indent="0">
              <a:buFontTx/>
              <a:buNone/>
              <a:defRPr>
                <a:solidFill>
                  <a:srgbClr val="6EBF4B"/>
                </a:solidFill>
              </a:defRPr>
            </a:lvl5pPr>
          </a:lstStyle>
          <a:p>
            <a:pPr lvl="0"/>
            <a:r>
              <a:rPr lang="en-US" dirty="0" smtClean="0"/>
              <a:t>TEXT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275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-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1" y="1"/>
            <a:ext cx="9144001" cy="5154627"/>
            <a:chOff x="0" y="0"/>
            <a:chExt cx="9144001" cy="5154627"/>
          </a:xfrm>
        </p:grpSpPr>
        <p:sp>
          <p:nvSpPr>
            <p:cNvPr id="9" name="Rectangle 8"/>
            <p:cNvSpPr/>
            <p:nvPr userDrawn="1"/>
          </p:nvSpPr>
          <p:spPr>
            <a:xfrm>
              <a:off x="8504728" y="3390563"/>
              <a:ext cx="639271" cy="1761029"/>
            </a:xfrm>
            <a:prstGeom prst="rect">
              <a:avLst/>
            </a:prstGeom>
            <a:solidFill>
              <a:srgbClr val="EF509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8496637" y="0"/>
              <a:ext cx="647364" cy="1464658"/>
            </a:xfrm>
            <a:prstGeom prst="rect">
              <a:avLst/>
            </a:prstGeom>
            <a:solidFill>
              <a:srgbClr val="6EBF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0" y="4143122"/>
              <a:ext cx="712099" cy="1000378"/>
            </a:xfrm>
            <a:prstGeom prst="rect">
              <a:avLst/>
            </a:prstGeom>
            <a:solidFill>
              <a:srgbClr val="55C9E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0" y="0"/>
              <a:ext cx="914400" cy="137564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4" name="Picture 3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4" t="21349" r="1001" b="23703"/>
            <a:stretch/>
          </p:blipFill>
          <p:spPr>
            <a:xfrm>
              <a:off x="0" y="0"/>
              <a:ext cx="9144000" cy="5154627"/>
            </a:xfrm>
            <a:prstGeom prst="rect">
              <a:avLst/>
            </a:prstGeom>
          </p:spPr>
        </p:pic>
      </p:grpSp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178091"/>
            <a:ext cx="6341806" cy="9144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3600">
                <a:solidFill>
                  <a:schemeClr val="tx2"/>
                </a:solidFill>
              </a:defRPr>
            </a:lvl1pPr>
            <a:lvl2pPr marL="457189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378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566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754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“Click to edit quote/text”</a:t>
            </a:r>
          </a:p>
        </p:txBody>
      </p:sp>
    </p:spTree>
    <p:extLst>
      <p:ext uri="{BB962C8B-B14F-4D97-AF65-F5344CB8AC3E}">
        <p14:creationId xmlns:p14="http://schemas.microsoft.com/office/powerpoint/2010/main" val="1864047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-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180178" y="112714"/>
            <a:ext cx="940658" cy="940658"/>
            <a:chOff x="180178" y="35224"/>
            <a:chExt cx="940658" cy="940658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56182" y="217709"/>
              <a:ext cx="736600" cy="558800"/>
            </a:xfrm>
            <a:prstGeom prst="rect">
              <a:avLst/>
            </a:prstGeom>
          </p:spPr>
        </p:pic>
        <p:sp>
          <p:nvSpPr>
            <p:cNvPr id="9" name="Oval 8"/>
            <p:cNvSpPr/>
            <p:nvPr userDrawn="1"/>
          </p:nvSpPr>
          <p:spPr>
            <a:xfrm>
              <a:off x="180178" y="35224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>
            <a:off x="8021172" y="3420393"/>
            <a:ext cx="940658" cy="940658"/>
            <a:chOff x="8021171" y="3420392"/>
            <a:chExt cx="940658" cy="940658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 rot="10800000">
              <a:off x="8145507" y="3633056"/>
              <a:ext cx="736600" cy="558800"/>
            </a:xfrm>
            <a:prstGeom prst="rect">
              <a:avLst/>
            </a:prstGeom>
          </p:spPr>
        </p:pic>
        <p:sp>
          <p:nvSpPr>
            <p:cNvPr id="8" name="Oval 7"/>
            <p:cNvSpPr/>
            <p:nvPr userDrawn="1"/>
          </p:nvSpPr>
          <p:spPr>
            <a:xfrm>
              <a:off x="8021171" y="3420392"/>
              <a:ext cx="940658" cy="940658"/>
            </a:xfrm>
            <a:prstGeom prst="ellipse">
              <a:avLst/>
            </a:prstGeom>
            <a:solidFill>
              <a:srgbClr val="5AE2E7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5038" y="1134013"/>
            <a:ext cx="8583212" cy="2331720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Tx/>
              <a:buNone/>
              <a:defRPr sz="4400">
                <a:solidFill>
                  <a:srgbClr val="FFFFFF"/>
                </a:solidFill>
              </a:defRPr>
            </a:lvl1pPr>
            <a:lvl2pPr marL="457189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378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566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754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Insert quote here.</a:t>
            </a:r>
            <a:endParaRPr lang="en-US" dirty="0"/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745959" y="4404521"/>
            <a:ext cx="8112292" cy="513555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400" i="1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>
              <a:defRPr sz="1800" i="1">
                <a:solidFill>
                  <a:srgbClr val="FFFFFF"/>
                </a:solidFill>
              </a:defRPr>
            </a:lvl2pPr>
            <a:lvl3pPr>
              <a:defRPr sz="1800" i="1">
                <a:solidFill>
                  <a:srgbClr val="FFFFFF"/>
                </a:solidFill>
              </a:defRPr>
            </a:lvl3pPr>
            <a:lvl4pPr>
              <a:defRPr sz="1800" i="1">
                <a:solidFill>
                  <a:srgbClr val="FFFFFF"/>
                </a:solidFill>
              </a:defRPr>
            </a:lvl4pPr>
            <a:lvl5pPr>
              <a:defRPr sz="1800" i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- Name, Title, 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004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-Quot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182" y="295200"/>
            <a:ext cx="736600" cy="558800"/>
          </a:xfrm>
          <a:prstGeom prst="rect">
            <a:avLst/>
          </a:prstGeom>
          <a:ln>
            <a:noFill/>
          </a:ln>
        </p:spPr>
      </p:pic>
      <p:sp>
        <p:nvSpPr>
          <p:cNvPr id="9" name="Oval 8"/>
          <p:cNvSpPr/>
          <p:nvPr userDrawn="1"/>
        </p:nvSpPr>
        <p:spPr>
          <a:xfrm>
            <a:off x="171460" y="112714"/>
            <a:ext cx="940658" cy="94065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8145507" y="3633057"/>
            <a:ext cx="736600" cy="5588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8021172" y="3420393"/>
            <a:ext cx="940658" cy="94065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 Placeholder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75038" y="1137038"/>
            <a:ext cx="8583212" cy="2326825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Tx/>
              <a:buNone/>
              <a:defRPr sz="4400">
                <a:solidFill>
                  <a:srgbClr val="FFFFFF"/>
                </a:solidFill>
              </a:defRPr>
            </a:lvl1pPr>
            <a:lvl2pPr marL="457189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378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566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754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Insert quote here.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745959" y="4404521"/>
            <a:ext cx="8112292" cy="513555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400" i="1" baseline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>
              <a:defRPr sz="1800" i="1">
                <a:solidFill>
                  <a:srgbClr val="FFFFFF"/>
                </a:solidFill>
              </a:defRPr>
            </a:lvl2pPr>
            <a:lvl3pPr>
              <a:defRPr sz="1800" i="1">
                <a:solidFill>
                  <a:srgbClr val="FFFFFF"/>
                </a:solidFill>
              </a:defRPr>
            </a:lvl3pPr>
            <a:lvl4pPr>
              <a:defRPr sz="1800" i="1">
                <a:solidFill>
                  <a:srgbClr val="FFFFFF"/>
                </a:solidFill>
              </a:defRPr>
            </a:lvl4pPr>
            <a:lvl5pPr>
              <a:defRPr sz="1800" i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- Name, Title, 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072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-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626" y="3666751"/>
            <a:ext cx="7886700" cy="994172"/>
          </a:xfrm>
          <a:prstGeom prst="rect">
            <a:avLst/>
          </a:prstGeom>
        </p:spPr>
        <p:txBody>
          <a:bodyPr/>
          <a:lstStyle>
            <a:lvl1pPr algn="ctr">
              <a:defRPr sz="4400" b="1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a question</a:t>
            </a:r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2198866" y="305457"/>
            <a:ext cx="4716505" cy="3232060"/>
            <a:chOff x="2198865" y="262282"/>
            <a:chExt cx="4716505" cy="3232060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198865" y="1657088"/>
              <a:ext cx="646134" cy="88442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5060021" y="1229993"/>
              <a:ext cx="986396" cy="1350175"/>
            </a:xfrm>
            <a:prstGeom prst="rect">
              <a:avLst/>
            </a:prstGeom>
          </p:spPr>
        </p:pic>
        <p:grpSp>
          <p:nvGrpSpPr>
            <p:cNvPr id="7" name="Group 6"/>
            <p:cNvGrpSpPr/>
            <p:nvPr userDrawn="1"/>
          </p:nvGrpSpPr>
          <p:grpSpPr>
            <a:xfrm>
              <a:off x="2414362" y="262282"/>
              <a:ext cx="4501008" cy="3232060"/>
              <a:chOff x="2414362" y="155956"/>
              <a:chExt cx="4501008" cy="3232060"/>
            </a:xfrm>
          </p:grpSpPr>
          <p:grpSp>
            <p:nvGrpSpPr>
              <p:cNvPr id="8" name="Group 7"/>
              <p:cNvGrpSpPr/>
              <p:nvPr userDrawn="1"/>
            </p:nvGrpSpPr>
            <p:grpSpPr>
              <a:xfrm>
                <a:off x="5161071" y="155956"/>
                <a:ext cx="786661" cy="1119951"/>
                <a:chOff x="5161071" y="155956"/>
                <a:chExt cx="786661" cy="1119951"/>
              </a:xfrm>
            </p:grpSpPr>
            <p:pic>
              <p:nvPicPr>
                <p:cNvPr id="24" name="Picture 23"/>
                <p:cNvPicPr>
                  <a:picLocks noChangeAspect="1"/>
                </p:cNvPicPr>
                <p:nvPr userDrawn="1"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161071" y="199130"/>
                  <a:ext cx="786661" cy="1076777"/>
                </a:xfrm>
                <a:prstGeom prst="rect">
                  <a:avLst/>
                </a:prstGeom>
              </p:spPr>
            </p:pic>
            <p:sp>
              <p:nvSpPr>
                <p:cNvPr id="25" name="TextBox 24"/>
                <p:cNvSpPr txBox="1"/>
                <p:nvPr userDrawn="1"/>
              </p:nvSpPr>
              <p:spPr>
                <a:xfrm>
                  <a:off x="5322434" y="155956"/>
                  <a:ext cx="470000" cy="830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800" dirty="0">
                      <a:solidFill>
                        <a:schemeClr val="accent2">
                          <a:lumMod val="50000"/>
                        </a:schemeClr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9" name="Group 8"/>
              <p:cNvGrpSpPr/>
              <p:nvPr userDrawn="1"/>
            </p:nvGrpSpPr>
            <p:grpSpPr>
              <a:xfrm>
                <a:off x="2685549" y="1394011"/>
                <a:ext cx="1072495" cy="1474750"/>
                <a:chOff x="2685549" y="1394011"/>
                <a:chExt cx="1072495" cy="1474750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 userDrawn="1"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85549" y="1400736"/>
                  <a:ext cx="1072495" cy="1468025"/>
                </a:xfrm>
                <a:prstGeom prst="rect">
                  <a:avLst/>
                </a:prstGeom>
              </p:spPr>
            </p:pic>
            <p:sp>
              <p:nvSpPr>
                <p:cNvPr id="23" name="TextBox 22"/>
                <p:cNvSpPr txBox="1"/>
                <p:nvPr userDrawn="1"/>
              </p:nvSpPr>
              <p:spPr>
                <a:xfrm>
                  <a:off x="2944583" y="1394011"/>
                  <a:ext cx="540533" cy="101566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0" dirty="0">
                      <a:solidFill>
                        <a:schemeClr val="accent2"/>
                      </a:solidFill>
                    </a:rPr>
                    <a:t>?</a:t>
                  </a:r>
                </a:p>
              </p:txBody>
            </p:sp>
          </p:grpSp>
          <p:pic>
            <p:nvPicPr>
              <p:cNvPr id="10" name="Picture 9"/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4587318" y="714639"/>
                <a:ext cx="735116" cy="1006222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 userDrawn="1"/>
            </p:nvPicPr>
            <p:blipFill>
              <a:blip r:embed="rId6"/>
              <a:stretch>
                <a:fillRect/>
              </a:stretch>
            </p:blipFill>
            <p:spPr>
              <a:xfrm>
                <a:off x="3226340" y="907698"/>
                <a:ext cx="1131644" cy="1548988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 userDrawn="1"/>
            </p:nvPicPr>
            <p:blipFill>
              <a:blip r:embed="rId6"/>
              <a:stretch>
                <a:fillRect/>
              </a:stretch>
            </p:blipFill>
            <p:spPr>
              <a:xfrm>
                <a:off x="4733309" y="2260256"/>
                <a:ext cx="679162" cy="929633"/>
              </a:xfrm>
              <a:prstGeom prst="rect">
                <a:avLst/>
              </a:prstGeom>
            </p:spPr>
          </p:pic>
          <p:grpSp>
            <p:nvGrpSpPr>
              <p:cNvPr id="13" name="Group 12"/>
              <p:cNvGrpSpPr/>
              <p:nvPr userDrawn="1"/>
            </p:nvGrpSpPr>
            <p:grpSpPr>
              <a:xfrm>
                <a:off x="3601665" y="1117187"/>
                <a:ext cx="1586250" cy="2270829"/>
                <a:chOff x="3601665" y="1117187"/>
                <a:chExt cx="1586250" cy="2270829"/>
              </a:xfrm>
            </p:grpSpPr>
            <p:pic>
              <p:nvPicPr>
                <p:cNvPr id="20" name="Picture 19"/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601665" y="1216766"/>
                  <a:ext cx="1586250" cy="2171250"/>
                </a:xfrm>
                <a:prstGeom prst="rect">
                  <a:avLst/>
                </a:prstGeom>
              </p:spPr>
            </p:pic>
            <p:sp>
              <p:nvSpPr>
                <p:cNvPr id="21" name="TextBox 20"/>
                <p:cNvSpPr txBox="1"/>
                <p:nvPr userDrawn="1"/>
              </p:nvSpPr>
              <p:spPr>
                <a:xfrm>
                  <a:off x="3988900" y="1117187"/>
                  <a:ext cx="779381" cy="16312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0" dirty="0">
                      <a:solidFill>
                        <a:schemeClr val="bg1"/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4" name="Group 13"/>
              <p:cNvGrpSpPr/>
              <p:nvPr userDrawn="1"/>
            </p:nvGrpSpPr>
            <p:grpSpPr>
              <a:xfrm>
                <a:off x="2414362" y="390971"/>
                <a:ext cx="603301" cy="825795"/>
                <a:chOff x="2414362" y="390971"/>
                <a:chExt cx="603301" cy="825795"/>
              </a:xfrm>
            </p:grpSpPr>
            <p:pic>
              <p:nvPicPr>
                <p:cNvPr id="18" name="Picture 17"/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14362" y="390971"/>
                  <a:ext cx="603301" cy="825795"/>
                </a:xfrm>
                <a:prstGeom prst="rect">
                  <a:avLst/>
                </a:prstGeom>
              </p:spPr>
            </p:pic>
            <p:sp>
              <p:nvSpPr>
                <p:cNvPr id="19" name="TextBox 18"/>
                <p:cNvSpPr txBox="1"/>
                <p:nvPr userDrawn="1"/>
              </p:nvSpPr>
              <p:spPr>
                <a:xfrm>
                  <a:off x="2534712" y="397343"/>
                  <a:ext cx="362600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>
                      <a:solidFill>
                        <a:schemeClr val="bg2">
                          <a:lumMod val="50000"/>
                        </a:schemeClr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5" name="Group 14"/>
              <p:cNvGrpSpPr/>
              <p:nvPr userDrawn="1"/>
            </p:nvGrpSpPr>
            <p:grpSpPr>
              <a:xfrm>
                <a:off x="6366444" y="1255409"/>
                <a:ext cx="548926" cy="771865"/>
                <a:chOff x="6366444" y="1255409"/>
                <a:chExt cx="548926" cy="771865"/>
              </a:xfrm>
            </p:grpSpPr>
            <p:pic>
              <p:nvPicPr>
                <p:cNvPr id="16" name="Picture 15"/>
                <p:cNvPicPr>
                  <a:picLocks noChangeAspect="1"/>
                </p:cNvPicPr>
                <p:nvPr userDrawn="1"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66444" y="1275907"/>
                  <a:ext cx="548926" cy="751367"/>
                </a:xfrm>
                <a:prstGeom prst="rect">
                  <a:avLst/>
                </a:prstGeom>
              </p:spPr>
            </p:pic>
            <p:sp>
              <p:nvSpPr>
                <p:cNvPr id="17" name="TextBox 16"/>
                <p:cNvSpPr txBox="1"/>
                <p:nvPr userDrawn="1"/>
              </p:nvSpPr>
              <p:spPr>
                <a:xfrm>
                  <a:off x="6465218" y="1255409"/>
                  <a:ext cx="35137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?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60660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-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9232" y="893347"/>
            <a:ext cx="8229601" cy="1800867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5678702" y="2806773"/>
            <a:ext cx="3561702" cy="2414672"/>
            <a:chOff x="5678702" y="2806772"/>
            <a:chExt cx="3561702" cy="2414672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869467" y="3513921"/>
              <a:ext cx="728228" cy="99679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5678702" y="3848384"/>
              <a:ext cx="477022" cy="652946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 userDrawn="1"/>
          </p:nvGrpSpPr>
          <p:grpSpPr>
            <a:xfrm>
              <a:off x="5844377" y="2806772"/>
              <a:ext cx="3396027" cy="2414672"/>
              <a:chOff x="2414362" y="187671"/>
              <a:chExt cx="4501008" cy="3200345"/>
            </a:xfrm>
          </p:grpSpPr>
          <p:grpSp>
            <p:nvGrpSpPr>
              <p:cNvPr id="10" name="Group 9"/>
              <p:cNvGrpSpPr/>
              <p:nvPr userDrawn="1"/>
            </p:nvGrpSpPr>
            <p:grpSpPr>
              <a:xfrm>
                <a:off x="5161071" y="187671"/>
                <a:ext cx="786661" cy="1088236"/>
                <a:chOff x="5161071" y="187671"/>
                <a:chExt cx="786661" cy="1088236"/>
              </a:xfrm>
            </p:grpSpPr>
            <p:pic>
              <p:nvPicPr>
                <p:cNvPr id="26" name="Picture 25"/>
                <p:cNvPicPr>
                  <a:picLocks noChangeAspect="1"/>
                </p:cNvPicPr>
                <p:nvPr userDrawn="1"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161071" y="199130"/>
                  <a:ext cx="786661" cy="1076777"/>
                </a:xfrm>
                <a:prstGeom prst="rect">
                  <a:avLst/>
                </a:prstGeom>
              </p:spPr>
            </p:pic>
            <p:sp>
              <p:nvSpPr>
                <p:cNvPr id="27" name="TextBox 26"/>
                <p:cNvSpPr txBox="1"/>
                <p:nvPr userDrawn="1"/>
              </p:nvSpPr>
              <p:spPr>
                <a:xfrm>
                  <a:off x="5317191" y="187671"/>
                  <a:ext cx="497577" cy="77504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accent2">
                          <a:lumMod val="50000"/>
                        </a:schemeClr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1" name="Group 10"/>
              <p:cNvGrpSpPr/>
              <p:nvPr userDrawn="1"/>
            </p:nvGrpSpPr>
            <p:grpSpPr>
              <a:xfrm>
                <a:off x="2685549" y="1400736"/>
                <a:ext cx="1072495" cy="1468025"/>
                <a:chOff x="2685549" y="1400736"/>
                <a:chExt cx="1072495" cy="1468025"/>
              </a:xfrm>
            </p:grpSpPr>
            <p:pic>
              <p:nvPicPr>
                <p:cNvPr id="24" name="Picture 23"/>
                <p:cNvPicPr>
                  <a:picLocks noChangeAspect="1"/>
                </p:cNvPicPr>
                <p:nvPr userDrawn="1"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85549" y="1400736"/>
                  <a:ext cx="1072495" cy="1468025"/>
                </a:xfrm>
                <a:prstGeom prst="rect">
                  <a:avLst/>
                </a:prstGeom>
              </p:spPr>
            </p:pic>
            <p:sp>
              <p:nvSpPr>
                <p:cNvPr id="25" name="TextBox 24"/>
                <p:cNvSpPr txBox="1"/>
                <p:nvPr userDrawn="1"/>
              </p:nvSpPr>
              <p:spPr>
                <a:xfrm>
                  <a:off x="2922843" y="1410528"/>
                  <a:ext cx="591059" cy="1019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solidFill>
                        <a:schemeClr val="accent2"/>
                      </a:solidFill>
                    </a:rPr>
                    <a:t>?</a:t>
                  </a:r>
                </a:p>
              </p:txBody>
            </p:sp>
          </p:grpSp>
          <p:pic>
            <p:nvPicPr>
              <p:cNvPr id="12" name="Picture 11"/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4587318" y="714639"/>
                <a:ext cx="735116" cy="1006222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 userDrawn="1"/>
            </p:nvPicPr>
            <p:blipFill>
              <a:blip r:embed="rId6"/>
              <a:stretch>
                <a:fillRect/>
              </a:stretch>
            </p:blipFill>
            <p:spPr>
              <a:xfrm>
                <a:off x="3226340" y="907698"/>
                <a:ext cx="1131644" cy="1548988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 userDrawn="1"/>
            </p:nvPicPr>
            <p:blipFill>
              <a:blip r:embed="rId6"/>
              <a:stretch>
                <a:fillRect/>
              </a:stretch>
            </p:blipFill>
            <p:spPr>
              <a:xfrm>
                <a:off x="4733309" y="2260256"/>
                <a:ext cx="679162" cy="929633"/>
              </a:xfrm>
              <a:prstGeom prst="rect">
                <a:avLst/>
              </a:prstGeom>
            </p:spPr>
          </p:pic>
          <p:grpSp>
            <p:nvGrpSpPr>
              <p:cNvPr id="15" name="Group 14"/>
              <p:cNvGrpSpPr/>
              <p:nvPr userDrawn="1"/>
            </p:nvGrpSpPr>
            <p:grpSpPr>
              <a:xfrm>
                <a:off x="3601665" y="1069595"/>
                <a:ext cx="1586250" cy="2318421"/>
                <a:chOff x="3601665" y="1069595"/>
                <a:chExt cx="1586250" cy="2318421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601665" y="1216766"/>
                  <a:ext cx="1586250" cy="2171250"/>
                </a:xfrm>
                <a:prstGeom prst="rect">
                  <a:avLst/>
                </a:prstGeom>
              </p:spPr>
            </p:pic>
            <p:sp>
              <p:nvSpPr>
                <p:cNvPr id="23" name="TextBox 22"/>
                <p:cNvSpPr txBox="1"/>
                <p:nvPr userDrawn="1"/>
              </p:nvSpPr>
              <p:spPr>
                <a:xfrm>
                  <a:off x="3966721" y="1069595"/>
                  <a:ext cx="890624" cy="17948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200" dirty="0">
                      <a:solidFill>
                        <a:schemeClr val="bg1"/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6" name="Group 15"/>
              <p:cNvGrpSpPr/>
              <p:nvPr userDrawn="1"/>
            </p:nvGrpSpPr>
            <p:grpSpPr>
              <a:xfrm>
                <a:off x="2414362" y="366505"/>
                <a:ext cx="603301" cy="850261"/>
                <a:chOff x="2414362" y="366505"/>
                <a:chExt cx="603301" cy="850261"/>
              </a:xfrm>
            </p:grpSpPr>
            <p:pic>
              <p:nvPicPr>
                <p:cNvPr id="20" name="Picture 19"/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14362" y="390971"/>
                  <a:ext cx="603301" cy="825795"/>
                </a:xfrm>
                <a:prstGeom prst="rect">
                  <a:avLst/>
                </a:prstGeom>
              </p:spPr>
            </p:pic>
            <p:sp>
              <p:nvSpPr>
                <p:cNvPr id="21" name="TextBox 20"/>
                <p:cNvSpPr txBox="1"/>
                <p:nvPr userDrawn="1"/>
              </p:nvSpPr>
              <p:spPr>
                <a:xfrm>
                  <a:off x="2496420" y="366505"/>
                  <a:ext cx="433840" cy="6118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2">
                          <a:lumMod val="50000"/>
                        </a:schemeClr>
                      </a:solidFill>
                    </a:rPr>
                    <a:t>?</a:t>
                  </a:r>
                </a:p>
              </p:txBody>
            </p:sp>
          </p:grpSp>
          <p:grpSp>
            <p:nvGrpSpPr>
              <p:cNvPr id="17" name="Group 16"/>
              <p:cNvGrpSpPr/>
              <p:nvPr userDrawn="1"/>
            </p:nvGrpSpPr>
            <p:grpSpPr>
              <a:xfrm>
                <a:off x="6366444" y="1263922"/>
                <a:ext cx="548926" cy="763352"/>
                <a:chOff x="6366444" y="1263922"/>
                <a:chExt cx="548926" cy="763352"/>
              </a:xfrm>
            </p:grpSpPr>
            <p:pic>
              <p:nvPicPr>
                <p:cNvPr id="18" name="Picture 17"/>
                <p:cNvPicPr>
                  <a:picLocks noChangeAspect="1"/>
                </p:cNvPicPr>
                <p:nvPr userDrawn="1"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66444" y="1275907"/>
                  <a:ext cx="548926" cy="751367"/>
                </a:xfrm>
                <a:prstGeom prst="rect">
                  <a:avLst/>
                </a:prstGeom>
              </p:spPr>
            </p:pic>
            <p:sp>
              <p:nvSpPr>
                <p:cNvPr id="19" name="TextBox 18"/>
                <p:cNvSpPr txBox="1"/>
                <p:nvPr userDrawn="1"/>
              </p:nvSpPr>
              <p:spPr>
                <a:xfrm>
                  <a:off x="6427000" y="1263922"/>
                  <a:ext cx="401970" cy="5302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?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97046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-Thank-You-On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" t="7712" r="23479" b="51053"/>
          <a:stretch/>
        </p:blipFill>
        <p:spPr>
          <a:xfrm>
            <a:off x="1" y="0"/>
            <a:ext cx="9162919" cy="5149806"/>
          </a:xfrm>
          <a:prstGeom prst="rect">
            <a:avLst/>
          </a:prstGeom>
        </p:spPr>
      </p:pic>
      <p:sp>
        <p:nvSpPr>
          <p:cNvPr id="25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705364" y="2220986"/>
            <a:ext cx="5943365" cy="993775"/>
          </a:xfrm>
          <a:prstGeom prst="rect">
            <a:avLst/>
          </a:prstGeom>
        </p:spPr>
        <p:txBody>
          <a:bodyPr anchor="ctr"/>
          <a:lstStyle>
            <a:lvl1pPr algn="ctr">
              <a:defRPr sz="52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874" y="4455388"/>
            <a:ext cx="1241854" cy="46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633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-Thank-You-Hyl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" t="7712" r="23479" b="51053"/>
          <a:stretch/>
        </p:blipFill>
        <p:spPr>
          <a:xfrm>
            <a:off x="1" y="0"/>
            <a:ext cx="9162919" cy="5149806"/>
          </a:xfrm>
          <a:prstGeom prst="rect">
            <a:avLst/>
          </a:prstGeom>
        </p:spPr>
      </p:pic>
      <p:sp>
        <p:nvSpPr>
          <p:cNvPr id="25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705364" y="2220986"/>
            <a:ext cx="5943365" cy="993775"/>
          </a:xfrm>
          <a:prstGeom prst="rect">
            <a:avLst/>
          </a:prstGeom>
        </p:spPr>
        <p:txBody>
          <a:bodyPr anchor="ctr"/>
          <a:lstStyle>
            <a:lvl1pPr algn="ctr">
              <a:defRPr sz="52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874" y="4463575"/>
            <a:ext cx="1241854" cy="45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808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0868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429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00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858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4758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4412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4262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3818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1556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5369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9275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0" y="1123950"/>
            <a:ext cx="8610600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8"/>
          <p:cNvSpPr>
            <a:spLocks noGrp="1"/>
          </p:cNvSpPr>
          <p:nvPr>
            <p:ph sz="quarter" idx="15"/>
          </p:nvPr>
        </p:nvSpPr>
        <p:spPr>
          <a:xfrm>
            <a:off x="3962400" y="1352550"/>
            <a:ext cx="4648200" cy="3352800"/>
          </a:xfrm>
          <a:prstGeom prst="rect">
            <a:avLst/>
          </a:prstGeom>
        </p:spPr>
        <p:txBody>
          <a:bodyPr/>
          <a:lstStyle>
            <a:lvl1pPr marL="342892" indent="-342892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eorgia" panose="02040502050405020303" pitchFamily="18" charset="0"/>
              </a:defRPr>
            </a:lvl1pPr>
            <a:lvl2pPr marL="914378" indent="-457189">
              <a:buFont typeface="Arial" panose="020B0604020202020204" pitchFamily="34" charset="0"/>
              <a:buChar char="•"/>
              <a:defRPr sz="2000">
                <a:solidFill>
                  <a:schemeClr val="accent1"/>
                </a:solidFill>
                <a:latin typeface="Georgia" panose="02040502050405020303" pitchFamily="18" charset="0"/>
              </a:defRPr>
            </a:lvl2pPr>
            <a:lvl3pPr marL="1257269" indent="-342892">
              <a:buFont typeface="Arial" panose="020B0604020202020204" pitchFamily="34" charset="0"/>
              <a:buChar char="•"/>
              <a:defRPr sz="1800">
                <a:solidFill>
                  <a:schemeClr val="accent1">
                    <a:lumMod val="60000"/>
                    <a:lumOff val="40000"/>
                  </a:schemeClr>
                </a:solidFill>
                <a:latin typeface="Georgia" panose="02040502050405020303" pitchFamily="18" charset="0"/>
              </a:defRPr>
            </a:lvl3pPr>
            <a:lvl4pPr marL="1714457" indent="-342892">
              <a:buFont typeface="Arial" panose="020B0604020202020204" pitchFamily="34" charset="0"/>
              <a:buChar char="•"/>
              <a:defRPr sz="1600">
                <a:solidFill>
                  <a:schemeClr val="accent1">
                    <a:lumMod val="60000"/>
                    <a:lumOff val="40000"/>
                  </a:schemeClr>
                </a:solidFill>
                <a:latin typeface="Georgia" panose="02040502050405020303" pitchFamily="18" charset="0"/>
              </a:defRPr>
            </a:lvl4pPr>
            <a:lvl5pPr marL="2171646" indent="-342892">
              <a:buFont typeface="Arial" panose="020B0604020202020204" pitchFamily="34" charset="0"/>
              <a:buChar char="•"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42950"/>
            <a:ext cx="5029200" cy="381000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rgbClr val="C2D9D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228600" y="1352550"/>
            <a:ext cx="3276600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9363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Content Slid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8"/>
          <p:cNvSpPr>
            <a:spLocks noGrp="1"/>
          </p:cNvSpPr>
          <p:nvPr>
            <p:ph sz="quarter" idx="15"/>
          </p:nvPr>
        </p:nvSpPr>
        <p:spPr>
          <a:xfrm>
            <a:off x="228600" y="1352550"/>
            <a:ext cx="8610600" cy="3352800"/>
          </a:xfrm>
          <a:prstGeom prst="rect">
            <a:avLst/>
          </a:prstGeom>
        </p:spPr>
        <p:txBody>
          <a:bodyPr/>
          <a:lstStyle>
            <a:lvl1pPr marL="342892" indent="-342892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Georgia" panose="02040502050405020303" pitchFamily="18" charset="0"/>
              </a:defRPr>
            </a:lvl1pPr>
            <a:lvl2pPr marL="914378" indent="-457189">
              <a:buFont typeface="Arial" panose="020B0604020202020204" pitchFamily="34" charset="0"/>
              <a:buChar char="•"/>
              <a:defRPr sz="2000">
                <a:solidFill>
                  <a:schemeClr val="accent1"/>
                </a:solidFill>
                <a:latin typeface="Georgia" panose="02040502050405020303" pitchFamily="18" charset="0"/>
              </a:defRPr>
            </a:lvl2pPr>
            <a:lvl3pPr marL="1257269" indent="-342892">
              <a:buFont typeface="Arial" panose="020B0604020202020204" pitchFamily="34" charset="0"/>
              <a:buChar char="•"/>
              <a:defRPr sz="18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3pPr>
            <a:lvl4pPr marL="1714457" indent="-342892">
              <a:buFont typeface="Arial" panose="020B0604020202020204" pitchFamily="34" charset="0"/>
              <a:buChar char="•"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4pPr>
            <a:lvl5pPr marL="2171646" indent="-342892">
              <a:buFont typeface="Arial" panose="020B0604020202020204" pitchFamily="34" charset="0"/>
              <a:buChar char="•"/>
              <a:defRPr sz="16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1123950"/>
            <a:ext cx="8610600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90550"/>
            <a:ext cx="8610600" cy="539496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476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D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27664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6">
          <p15:clr>
            <a:srgbClr val="FBAE40"/>
          </p15:clr>
        </p15:guide>
      </p15:sldGuideLst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ontent with bullets - No bottom sk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996" b="78896"/>
          <a:stretch/>
        </p:blipFill>
        <p:spPr>
          <a:xfrm>
            <a:off x="1" y="-1"/>
            <a:ext cx="9150824" cy="1097281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69232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4"/>
          </p:nvPr>
        </p:nvSpPr>
        <p:spPr>
          <a:xfrm>
            <a:off x="469108" y="1615114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9" y="265256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373821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_Whit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8"/>
          <p:cNvSpPr>
            <a:spLocks noGrp="1"/>
          </p:cNvSpPr>
          <p:nvPr>
            <p:ph sz="quarter" idx="15"/>
          </p:nvPr>
        </p:nvSpPr>
        <p:spPr>
          <a:xfrm>
            <a:off x="3962400" y="361950"/>
            <a:ext cx="4648200" cy="4343400"/>
          </a:xfrm>
          <a:prstGeom prst="rect">
            <a:avLst/>
          </a:prstGeom>
        </p:spPr>
        <p:txBody>
          <a:bodyPr anchor="ctr"/>
          <a:lstStyle>
            <a:lvl1pPr marL="257168" indent="-257168">
              <a:spcAft>
                <a:spcPts val="3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  <a:latin typeface="Georgia" panose="02040502050405020303" pitchFamily="18" charset="0"/>
              </a:defRPr>
            </a:lvl1pPr>
            <a:lvl2pPr marL="685783" indent="-342892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chemeClr val="accent1"/>
                </a:solidFill>
                <a:latin typeface="Georgia" panose="02040502050405020303" pitchFamily="18" charset="0"/>
              </a:defRPr>
            </a:lvl2pPr>
            <a:lvl3pPr marL="942952" indent="-257168">
              <a:spcAft>
                <a:spcPts val="300"/>
              </a:spcAft>
              <a:buFont typeface="Arial" panose="020B0604020202020204" pitchFamily="34" charset="0"/>
              <a:buChar char="•"/>
              <a:defRPr sz="1350">
                <a:solidFill>
                  <a:schemeClr val="accent1">
                    <a:lumMod val="60000"/>
                    <a:lumOff val="40000"/>
                  </a:schemeClr>
                </a:solidFill>
                <a:latin typeface="Georgia" panose="02040502050405020303" pitchFamily="18" charset="0"/>
              </a:defRPr>
            </a:lvl3pPr>
            <a:lvl4pPr marL="1285843" indent="-257168">
              <a:spcAft>
                <a:spcPts val="300"/>
              </a:spcAft>
              <a:buFont typeface="Arial" panose="020B0604020202020204" pitchFamily="34" charset="0"/>
              <a:buChar char="•"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  <a:latin typeface="Georgia" panose="02040502050405020303" pitchFamily="18" charset="0"/>
              </a:defRPr>
            </a:lvl4pPr>
            <a:lvl5pPr marL="1628735" indent="-257168">
              <a:spcAft>
                <a:spcPts val="300"/>
              </a:spcAft>
              <a:buFont typeface="Arial" panose="020B0604020202020204" pitchFamily="34" charset="0"/>
              <a:buChar char="•"/>
              <a:defRPr sz="120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1352550"/>
            <a:ext cx="3200400" cy="1143000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724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DkBlue_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8257" y="1335505"/>
            <a:ext cx="8148386" cy="21837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90072" y="4313636"/>
            <a:ext cx="2408634" cy="38770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b="1" dirty="0" smtClean="0"/>
              <a:t>– Quote Attribution</a:t>
            </a:r>
          </a:p>
          <a:p>
            <a:pPr lvl="0"/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90072" y="4701342"/>
            <a:ext cx="2408634" cy="243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Title/Company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857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_with_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8" y="1615114"/>
            <a:ext cx="8229725" cy="3383756"/>
          </a:xfrm>
          <a:prstGeom prst="rect">
            <a:avLst/>
          </a:prstGeom>
        </p:spPr>
        <p:txBody>
          <a:bodyPr/>
          <a:lstStyle>
            <a:lvl1pPr marL="385754" indent="-385754">
              <a:buFont typeface="+mj-lt"/>
              <a:buAutoNum type="arabicPeriod"/>
              <a:defRPr sz="2250" b="1"/>
            </a:lvl1pPr>
            <a:lvl2pPr marL="728645" indent="-385754">
              <a:buFont typeface="+mj-lt"/>
              <a:buAutoNum type="arabicPeriod"/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 marL="1071536" indent="-385754">
              <a:buFont typeface="+mj-lt"/>
              <a:buAutoNum type="arabicPeriod"/>
              <a:defRPr sz="2025">
                <a:solidFill>
                  <a:schemeClr val="accent4"/>
                </a:solidFill>
              </a:defRPr>
            </a:lvl3pPr>
            <a:lvl4pPr marL="1414428" indent="-385754">
              <a:buFont typeface="+mj-lt"/>
              <a:buAutoNum type="arabicPeriod"/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9232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9" y="265256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#CommunityLIVE</a:t>
            </a:r>
          </a:p>
        </p:txBody>
      </p:sp>
    </p:spTree>
    <p:extLst>
      <p:ext uri="{BB962C8B-B14F-4D97-AF65-F5344CB8AC3E}">
        <p14:creationId xmlns:p14="http://schemas.microsoft.com/office/powerpoint/2010/main" val="3784652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Content Comparison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103" y="4506686"/>
            <a:ext cx="4586546" cy="693965"/>
          </a:xfrm>
          <a:prstGeom prst="rect">
            <a:avLst/>
          </a:prstGeom>
        </p:spPr>
      </p:pic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8" y="1613683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1" y="1613683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9232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9" y="265256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2728238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OnBas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775"/>
          <a:stretch/>
        </p:blipFill>
        <p:spPr>
          <a:xfrm>
            <a:off x="1" y="-1"/>
            <a:ext cx="9150824" cy="5158855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292393" y="2923555"/>
            <a:ext cx="5388392" cy="460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i="1">
                <a:solidFill>
                  <a:srgbClr val="6CC04A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2393" y="1712529"/>
            <a:ext cx="5388392" cy="1238286"/>
          </a:xfrm>
          <a:prstGeom prst="rect">
            <a:avLst/>
          </a:prstGeom>
        </p:spPr>
        <p:txBody>
          <a:bodyPr anchor="ctr"/>
          <a:lstStyle>
            <a:lvl1pPr>
              <a:defRPr sz="405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588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O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775"/>
          <a:stretch/>
        </p:blipFill>
        <p:spPr>
          <a:xfrm>
            <a:off x="1" y="-1"/>
            <a:ext cx="9150824" cy="5158855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292393" y="2741574"/>
            <a:ext cx="5388392" cy="460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1">
                <a:solidFill>
                  <a:srgbClr val="6CC04A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2393" y="1725109"/>
            <a:ext cx="5388392" cy="1043726"/>
          </a:xfrm>
          <a:prstGeom prst="rect">
            <a:avLst/>
          </a:prstGeom>
        </p:spPr>
        <p:txBody>
          <a:bodyPr anchor="b"/>
          <a:lstStyle>
            <a:lvl1pPr>
              <a:defRPr sz="33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244" y="1907090"/>
            <a:ext cx="2167556" cy="1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2891096" y="1725110"/>
            <a:ext cx="0" cy="171450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146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OB Tit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526" y="239619"/>
            <a:ext cx="2980637" cy="55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81103" y="4506685"/>
            <a:ext cx="4586546" cy="693965"/>
          </a:xfrm>
          <a:prstGeom prst="rect">
            <a:avLst/>
          </a:prstGeom>
        </p:spPr>
      </p:pic>
      <p:sp>
        <p:nvSpPr>
          <p:cNvPr id="12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90525" y="2884149"/>
            <a:ext cx="7886700" cy="460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i="1">
                <a:solidFill>
                  <a:srgbClr val="6CC04A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90525" y="2115169"/>
            <a:ext cx="7886700" cy="740630"/>
          </a:xfrm>
          <a:prstGeom prst="rect">
            <a:avLst/>
          </a:prstGeom>
        </p:spPr>
        <p:txBody>
          <a:bodyPr/>
          <a:lstStyle>
            <a:lvl1pPr>
              <a:defRPr sz="4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719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OB w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794835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6"/>
            <a:ext cx="8229725" cy="3350138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609901" y="265255"/>
            <a:ext cx="1088930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#TOBC2015 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0118" y="4559814"/>
            <a:ext cx="2098714" cy="39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2659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OB bl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794835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6"/>
            <a:ext cx="8229725" cy="3350138"/>
          </a:xfrm>
          <a:prstGeom prst="rect">
            <a:avLst/>
          </a:prstGeom>
        </p:spPr>
        <p:txBody>
          <a:bodyPr/>
          <a:lstStyle>
            <a:lvl1pPr>
              <a:defRPr sz="2250" b="1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609901" y="265255"/>
            <a:ext cx="1088930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#TOBC2015 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3982" y="4559814"/>
            <a:ext cx="2090986" cy="39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2858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OB 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2689" y="1827279"/>
            <a:ext cx="8238623" cy="14889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95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THANK YOU</a:t>
            </a:r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53657" y="4559814"/>
            <a:ext cx="2098714" cy="39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788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Bas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6" y="-12009"/>
            <a:ext cx="1502228" cy="107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81103" y="4506685"/>
            <a:ext cx="4586546" cy="693965"/>
          </a:xfrm>
          <a:prstGeom prst="rect">
            <a:avLst/>
          </a:prstGeom>
        </p:spPr>
      </p:pic>
      <p:sp>
        <p:nvSpPr>
          <p:cNvPr id="12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90525" y="2884149"/>
            <a:ext cx="7886700" cy="460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i="1">
                <a:solidFill>
                  <a:srgbClr val="6CC04A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90525" y="2115169"/>
            <a:ext cx="7886700" cy="740630"/>
          </a:xfrm>
          <a:prstGeom prst="rect">
            <a:avLst/>
          </a:prstGeom>
        </p:spPr>
        <p:txBody>
          <a:bodyPr/>
          <a:lstStyle>
            <a:lvl1pPr>
              <a:defRPr sz="495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853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yl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90525" y="2884149"/>
            <a:ext cx="7886700" cy="460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i="1">
                <a:solidFill>
                  <a:srgbClr val="6CC04A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90525" y="2115169"/>
            <a:ext cx="7886700" cy="740630"/>
          </a:xfrm>
          <a:prstGeom prst="rect">
            <a:avLst/>
          </a:prstGeom>
        </p:spPr>
        <p:txBody>
          <a:bodyPr/>
          <a:lstStyle>
            <a:lvl1pPr>
              <a:defRPr sz="495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t="4729"/>
          <a:stretch/>
        </p:blipFill>
        <p:spPr>
          <a:xfrm>
            <a:off x="400051" y="-20472"/>
            <a:ext cx="1502228" cy="10857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87483" y="4506685"/>
            <a:ext cx="4580166" cy="69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29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Bas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775"/>
          <a:stretch/>
        </p:blipFill>
        <p:spPr>
          <a:xfrm>
            <a:off x="1" y="-1"/>
            <a:ext cx="9150824" cy="5158855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292393" y="2923554"/>
            <a:ext cx="5388392" cy="460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i="1">
                <a:solidFill>
                  <a:srgbClr val="6CC04A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2393" y="1712529"/>
            <a:ext cx="5388392" cy="1238286"/>
          </a:xfrm>
          <a:prstGeom prst="rect">
            <a:avLst/>
          </a:prstGeom>
        </p:spPr>
        <p:txBody>
          <a:bodyPr anchor="ctr"/>
          <a:lstStyle>
            <a:lvl1pPr>
              <a:defRPr sz="405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33" y="2290083"/>
            <a:ext cx="1807724" cy="68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2891096" y="1725110"/>
            <a:ext cx="0" cy="171450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228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775"/>
          <a:stretch/>
        </p:blipFill>
        <p:spPr>
          <a:xfrm>
            <a:off x="1" y="-1"/>
            <a:ext cx="9150824" cy="5158855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2891096" y="1725110"/>
            <a:ext cx="0" cy="171450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 userDrawn="1"/>
        </p:nvSpPr>
        <p:spPr>
          <a:xfrm>
            <a:off x="460209" y="2251696"/>
            <a:ext cx="2362144" cy="672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50" dirty="0" smtClean="0">
                <a:solidFill>
                  <a:srgbClr val="00586E"/>
                </a:solidFill>
              </a:rPr>
              <a:t>Agenda</a:t>
            </a:r>
            <a:endParaRPr lang="en-US" sz="4050" dirty="0" smtClean="0">
              <a:solidFill>
                <a:srgbClr val="00586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18655" y="1028701"/>
            <a:ext cx="5371154" cy="3043908"/>
          </a:xfrm>
          <a:prstGeom prst="rect">
            <a:avLst/>
          </a:prstGeom>
        </p:spPr>
        <p:txBody>
          <a:bodyPr anchor="ctr"/>
          <a:lstStyle>
            <a:lvl1pPr marL="385763" indent="-385763">
              <a:lnSpc>
                <a:spcPct val="120000"/>
              </a:lnSpc>
              <a:buFont typeface="+mj-lt"/>
              <a:buAutoNum type="arabicPeriod"/>
              <a:defRPr sz="3000" b="1" baseline="0"/>
            </a:lvl1pPr>
          </a:lstStyle>
          <a:p>
            <a:pPr lvl="0"/>
            <a:r>
              <a:rPr lang="en-US" dirty="0" smtClean="0"/>
              <a:t>Section 1</a:t>
            </a:r>
          </a:p>
          <a:p>
            <a:pPr lvl="0"/>
            <a:r>
              <a:rPr lang="en-US" dirty="0" smtClean="0"/>
              <a:t>Section 2</a:t>
            </a:r>
          </a:p>
          <a:p>
            <a:pPr lvl="0"/>
            <a:r>
              <a:rPr lang="en-US" dirty="0" smtClean="0"/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782511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60209" y="2251696"/>
            <a:ext cx="2362144" cy="672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50" dirty="0" smtClean="0">
                <a:solidFill>
                  <a:srgbClr val="00586E"/>
                </a:solidFill>
              </a:rPr>
              <a:t>Agenda</a:t>
            </a:r>
            <a:endParaRPr lang="en-US" sz="4050" dirty="0" smtClean="0">
              <a:solidFill>
                <a:srgbClr val="00586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18655" y="1028701"/>
            <a:ext cx="5371154" cy="3043908"/>
          </a:xfrm>
          <a:prstGeom prst="rect">
            <a:avLst/>
          </a:prstGeom>
        </p:spPr>
        <p:txBody>
          <a:bodyPr anchor="ctr"/>
          <a:lstStyle>
            <a:lvl1pPr marL="385763" indent="-385763">
              <a:lnSpc>
                <a:spcPct val="120000"/>
              </a:lnSpc>
              <a:buFont typeface="+mj-lt"/>
              <a:buAutoNum type="arabicPeriod"/>
              <a:defRPr sz="3000" b="1" baseline="0"/>
            </a:lvl1pPr>
          </a:lstStyle>
          <a:p>
            <a:pPr lvl="0"/>
            <a:r>
              <a:rPr lang="en-US" dirty="0" smtClean="0"/>
              <a:t>Section 1</a:t>
            </a:r>
          </a:p>
          <a:p>
            <a:pPr lvl="0"/>
            <a:r>
              <a:rPr lang="en-US" dirty="0" smtClean="0"/>
              <a:t>Section 2</a:t>
            </a:r>
          </a:p>
          <a:p>
            <a:pPr lvl="0"/>
            <a:r>
              <a:rPr lang="en-US" dirty="0" smtClean="0"/>
              <a:t>Section 3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891096" y="1725110"/>
            <a:ext cx="0" cy="171450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650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hor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7783" y="288751"/>
            <a:ext cx="1804736" cy="676777"/>
          </a:xfrm>
          <a:prstGeom prst="rect">
            <a:avLst/>
          </a:prstGeom>
        </p:spPr>
        <p:txBody>
          <a:bodyPr/>
          <a:lstStyle>
            <a:lvl1pPr>
              <a:defRPr sz="3000" b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Short Title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734933"/>
            <a:ext cx="203935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81117"/>
            <a:ext cx="8229725" cy="3817754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04128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882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with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 marL="385763" indent="-385763">
              <a:buFont typeface="+mj-lt"/>
              <a:buAutoNum type="arabicPeriod"/>
              <a:defRPr sz="2250" b="1"/>
            </a:lvl1pPr>
            <a:lvl2pPr marL="728663" indent="-385763">
              <a:buFont typeface="+mj-lt"/>
              <a:buAutoNum type="arabicPeriod"/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 marL="1071563" indent="-385763">
              <a:buFont typeface="+mj-lt"/>
              <a:buAutoNum type="arabicPeriod"/>
              <a:defRPr sz="2025">
                <a:solidFill>
                  <a:schemeClr val="accent4"/>
                </a:solidFill>
              </a:defRPr>
            </a:lvl3pPr>
            <a:lvl4pPr marL="1414463" indent="-385763">
              <a:buFont typeface="+mj-lt"/>
              <a:buAutoNum type="arabicPeriod"/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1542621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Comparison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4039873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Comparison with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 marL="385763" indent="-385763">
              <a:buFont typeface="+mj-lt"/>
              <a:buAutoNum type="arabicPeriod"/>
              <a:defRPr sz="2250" b="1"/>
            </a:lvl1pPr>
            <a:lvl2pPr marL="728663" indent="-385763">
              <a:buFont typeface="+mj-lt"/>
              <a:buAutoNum type="arabicPeriod"/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 marL="1071563" indent="-385763">
              <a:buFont typeface="+mj-lt"/>
              <a:buAutoNum type="arabicPeriod"/>
              <a:defRPr sz="2025">
                <a:solidFill>
                  <a:schemeClr val="accent4"/>
                </a:solidFill>
              </a:defRPr>
            </a:lvl3pPr>
            <a:lvl4pPr marL="1414463" indent="-385763">
              <a:buFont typeface="+mj-lt"/>
              <a:buAutoNum type="arabicPeriod"/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 marL="385763" indent="-385763">
              <a:buFont typeface="+mj-lt"/>
              <a:buAutoNum type="arabicPeriod"/>
              <a:defRPr sz="2250" b="1"/>
            </a:lvl1pPr>
            <a:lvl2pPr marL="728663" indent="-385763">
              <a:buFont typeface="+mj-lt"/>
              <a:buAutoNum type="arabicPeriod"/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 marL="1071563" indent="-385763">
              <a:buFont typeface="+mj-lt"/>
              <a:buAutoNum type="arabicPeriod"/>
              <a:defRPr sz="2025">
                <a:solidFill>
                  <a:schemeClr val="accent4"/>
                </a:solidFill>
              </a:defRPr>
            </a:lvl3pPr>
            <a:lvl4pPr marL="1414463" indent="-385763">
              <a:buFont typeface="+mj-lt"/>
              <a:buAutoNum type="arabicPeriod"/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2225842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with High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794835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816154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5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144055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 with Higher Title - No 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794835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5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2148081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 Comparison with High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794835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816154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5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5"/>
          </p:nvPr>
        </p:nvSpPr>
        <p:spPr>
          <a:xfrm>
            <a:off x="4723990" y="1209675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6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806356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775"/>
          <a:stretch/>
        </p:blipFill>
        <p:spPr>
          <a:xfrm>
            <a:off x="1" y="-1"/>
            <a:ext cx="9150824" cy="5158855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1423755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 with bullets - No bottom sk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996" b="78896"/>
          <a:stretch/>
        </p:blipFill>
        <p:spPr>
          <a:xfrm>
            <a:off x="1" y="-1"/>
            <a:ext cx="9150824" cy="1097281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525655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x16_Content Comparison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775"/>
          <a:stretch/>
        </p:blipFill>
        <p:spPr>
          <a:xfrm>
            <a:off x="1" y="-1"/>
            <a:ext cx="9150824" cy="5158855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4243325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 Comparison with bullets - No Bottom Sk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996" b="77809"/>
          <a:stretch/>
        </p:blipFill>
        <p:spPr>
          <a:xfrm>
            <a:off x="1" y="-1"/>
            <a:ext cx="9150824" cy="115375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3743069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80388"/>
          <a:stretch/>
        </p:blipFill>
        <p:spPr>
          <a:xfrm>
            <a:off x="1" y="-1"/>
            <a:ext cx="9150824" cy="1019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399213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 Comparison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80388"/>
          <a:stretch/>
        </p:blipFill>
        <p:spPr>
          <a:xfrm>
            <a:off x="1" y="-1"/>
            <a:ext cx="9150824" cy="1019677"/>
          </a:xfrm>
          <a:prstGeom prst="rect">
            <a:avLst/>
          </a:prstGeom>
        </p:spPr>
      </p:pic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2357353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103" y="4506685"/>
            <a:ext cx="4586546" cy="6939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2290970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ontent Comparison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103" y="4506685"/>
            <a:ext cx="4586546" cy="693965"/>
          </a:xfrm>
          <a:prstGeom prst="rect">
            <a:avLst/>
          </a:prstGeom>
        </p:spPr>
      </p:pic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1281686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103" y="4506685"/>
            <a:ext cx="4586546" cy="6939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1768066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ontent Comparison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103" y="4506685"/>
            <a:ext cx="4586546" cy="693965"/>
          </a:xfrm>
          <a:prstGeom prst="rect">
            <a:avLst/>
          </a:prstGeom>
        </p:spPr>
      </p:pic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2165070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Side 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58255" y="2110537"/>
            <a:ext cx="2927444" cy="922427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6"/>
          </p:nvPr>
        </p:nvSpPr>
        <p:spPr>
          <a:xfrm>
            <a:off x="3889612" y="609520"/>
            <a:ext cx="4809221" cy="3924461"/>
          </a:xfrm>
          <a:prstGeom prst="rect">
            <a:avLst/>
          </a:prstGeom>
        </p:spPr>
        <p:txBody>
          <a:bodyPr anchor="ctr"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1030544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Asking a 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207001"/>
            <a:ext cx="4695825" cy="3107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626" y="3666750"/>
            <a:ext cx="7886700" cy="994172"/>
          </a:xfrm>
          <a:prstGeom prst="rect">
            <a:avLst/>
          </a:prstGeom>
        </p:spPr>
        <p:txBody>
          <a:bodyPr/>
          <a:lstStyle>
            <a:lvl1pPr algn="ctr">
              <a:defRPr sz="4050" baseline="0"/>
            </a:lvl1pPr>
          </a:lstStyle>
          <a:p>
            <a:r>
              <a:rPr lang="en-US" dirty="0" smtClean="0"/>
              <a:t>Click to enter a question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5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Asking a 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9"/>
          <a:stretch/>
        </p:blipFill>
        <p:spPr bwMode="auto">
          <a:xfrm>
            <a:off x="5943600" y="2949498"/>
            <a:ext cx="3215441" cy="219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9231" y="1427737"/>
            <a:ext cx="8238749" cy="15251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5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52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LtBlue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64056"/>
            <a:ext cx="8229725" cy="3834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 b="1" baseline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20614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LtBlue_Large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36998" y="1254259"/>
            <a:ext cx="7670006" cy="25356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Place large text here</a:t>
            </a:r>
            <a:endParaRPr lang="en-US" dirty="0"/>
          </a:p>
        </p:txBody>
      </p:sp>
      <p:sp>
        <p:nvSpPr>
          <p:cNvPr id="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1576462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DkBlue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64056"/>
            <a:ext cx="8229725" cy="3834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 b="1" baseline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27581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DkBlue_Large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36998" y="1254259"/>
            <a:ext cx="7670006" cy="25356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Place large text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2250801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Green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64056"/>
            <a:ext cx="8229725" cy="3834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 b="1" baseline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1902662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Green_Large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36998" y="1254259"/>
            <a:ext cx="7670006" cy="25356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Place large text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613607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XLtBlu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111" y="-116689"/>
            <a:ext cx="9466562" cy="5335292"/>
          </a:xfrm>
          <a:prstGeom prst="rect">
            <a:avLst/>
          </a:prstGeom>
        </p:spPr>
      </p:pic>
      <p:sp>
        <p:nvSpPr>
          <p:cNvPr id="4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64056"/>
            <a:ext cx="8229725" cy="3834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 b="1" baseline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1887277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XLtBlue_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111" y="-116689"/>
            <a:ext cx="9466562" cy="5335292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36998" y="1254259"/>
            <a:ext cx="7670006" cy="25356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Place large text here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SECTION/HASHTAG</a:t>
            </a:r>
          </a:p>
        </p:txBody>
      </p:sp>
    </p:spTree>
    <p:extLst>
      <p:ext uri="{BB962C8B-B14F-4D97-AF65-F5344CB8AC3E}">
        <p14:creationId xmlns:p14="http://schemas.microsoft.com/office/powerpoint/2010/main" val="297329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ransitiona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466286" y="2698083"/>
            <a:ext cx="4469669" cy="5504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1" baseline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Enter subtitle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66287" y="1561064"/>
            <a:ext cx="7670006" cy="113701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Transitional Slide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567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DkBlue_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8256" y="1335505"/>
            <a:ext cx="8148386" cy="21837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90072" y="4313636"/>
            <a:ext cx="2408634" cy="38770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b="1" dirty="0" smtClean="0"/>
              <a:t>– Quote Attribution</a:t>
            </a:r>
          </a:p>
          <a:p>
            <a:pPr lvl="0"/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90072" y="4701341"/>
            <a:ext cx="2408634" cy="243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Title/Company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313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Blue_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8256" y="1335505"/>
            <a:ext cx="8148386" cy="21837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90072" y="4313636"/>
            <a:ext cx="2408634" cy="38770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b="1" dirty="0" smtClean="0"/>
              <a:t>– Quote Attribution</a:t>
            </a:r>
          </a:p>
          <a:p>
            <a:pPr lvl="0"/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90072" y="4701341"/>
            <a:ext cx="2408634" cy="243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Title/Company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245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Green_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8256" y="1335505"/>
            <a:ext cx="8148386" cy="21837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90072" y="4313636"/>
            <a:ext cx="2408634" cy="38770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b="1" dirty="0" smtClean="0"/>
              <a:t>– Quote Attribution</a:t>
            </a:r>
          </a:p>
          <a:p>
            <a:pPr lvl="0"/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90072" y="4701341"/>
            <a:ext cx="2408634" cy="243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Title/Company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90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LtBlue_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8256" y="1335505"/>
            <a:ext cx="7832432" cy="17960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902054" y="3158604"/>
            <a:ext cx="2408634" cy="38770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b="1" dirty="0" smtClean="0"/>
              <a:t>– Quote Attribution</a:t>
            </a:r>
          </a:p>
          <a:p>
            <a:pPr lvl="0"/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5902054" y="3546310"/>
            <a:ext cx="2408634" cy="243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Title/Company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446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XLtBlue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694" y="-154179"/>
            <a:ext cx="9691538" cy="5462087"/>
          </a:xfrm>
          <a:prstGeom prst="rect">
            <a:avLst/>
          </a:prstGeom>
        </p:spPr>
      </p:pic>
      <p:sp>
        <p:nvSpPr>
          <p:cNvPr id="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8256" y="1335505"/>
            <a:ext cx="8148386" cy="21837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90072" y="4313636"/>
            <a:ext cx="2408634" cy="38770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b="1" dirty="0" smtClean="0"/>
              <a:t>– Quote Attribution</a:t>
            </a:r>
          </a:p>
          <a:p>
            <a:pPr lvl="0"/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90072" y="4701341"/>
            <a:ext cx="2408634" cy="243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Title/Company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309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Image with side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/>
          <p:cNvSpPr>
            <a:spLocks noGrp="1"/>
          </p:cNvSpPr>
          <p:nvPr>
            <p:ph sz="quarter" idx="15"/>
          </p:nvPr>
        </p:nvSpPr>
        <p:spPr>
          <a:xfrm>
            <a:off x="6858000" y="378995"/>
            <a:ext cx="2012282" cy="443100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50" b="1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69231" y="378995"/>
            <a:ext cx="6189935" cy="443100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92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2689" y="1827279"/>
            <a:ext cx="8238623" cy="14889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913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ontact inf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036564" y="1637795"/>
            <a:ext cx="5070872" cy="6181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 baseline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Name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036564" y="2255922"/>
            <a:ext cx="5070872" cy="397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00" i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2036564" y="2661987"/>
            <a:ext cx="5070872" cy="37899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i="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Phone Number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2036564" y="3050005"/>
            <a:ext cx="5070872" cy="3699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i="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Email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388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828800" y="1605973"/>
            <a:ext cx="5486401" cy="9587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Thank you!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13" y="3206116"/>
            <a:ext cx="1562815" cy="58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83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69231" y="378995"/>
            <a:ext cx="8220577" cy="443100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7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Dk Blu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730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OnBase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4119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Lt blue">
    <p:bg>
      <p:bgPr>
        <a:solidFill>
          <a:srgbClr val="58C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907824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XL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98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79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XXLt blue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72912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Green">
    <p:bg>
      <p:bgPr>
        <a:solidFill>
          <a:srgbClr val="6CC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95086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Lt green">
    <p:bg>
      <p:bgPr>
        <a:solidFill>
          <a:srgbClr val="A1D5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264225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797903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Dk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4819697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652387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_Header_White_Grad_Green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114300"/>
            <a:ext cx="8763000" cy="7429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Slide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00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Green_Large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36998" y="1254259"/>
            <a:ext cx="7670006" cy="25356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Place large text here</a:t>
            </a:r>
            <a:endParaRPr lang="en-US" dirty="0"/>
          </a:p>
        </p:txBody>
      </p:sp>
      <p:sp>
        <p:nvSpPr>
          <p:cNvPr id="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1561939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103" y="4506685"/>
            <a:ext cx="4586546" cy="6939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1231684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CommunityLIVE_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90524" y="1856274"/>
            <a:ext cx="5321064" cy="460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i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90525" y="1087294"/>
            <a:ext cx="7886700" cy="740630"/>
          </a:xfrm>
          <a:prstGeom prst="rect">
            <a:avLst/>
          </a:prstGeom>
        </p:spPr>
        <p:txBody>
          <a:bodyPr/>
          <a:lstStyle>
            <a:lvl1pPr>
              <a:defRPr sz="495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726" y="4171950"/>
            <a:ext cx="3831107" cy="67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57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CommunityLIVE_Content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686550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6"/>
            <a:ext cx="8229725" cy="2882525"/>
          </a:xfrm>
          <a:prstGeom prst="rect">
            <a:avLst/>
          </a:prstGeom>
        </p:spPr>
        <p:txBody>
          <a:bodyPr/>
          <a:lstStyle>
            <a:lvl1pPr>
              <a:defRPr sz="2250" b="1">
                <a:solidFill>
                  <a:srgbClr val="00586E"/>
                </a:solidFill>
              </a:defRPr>
            </a:lvl1pPr>
            <a:lvl2pPr>
              <a:defRPr sz="21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5">
                    <a:lumMod val="75000"/>
                  </a:schemeClr>
                </a:solidFill>
              </a:defRPr>
            </a:lvl3pPr>
            <a:lvl4pPr>
              <a:defRPr sz="1950"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2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344" y="4369283"/>
            <a:ext cx="2703488" cy="47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7826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CommunityLIVE_Content_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794835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5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046" y="4369283"/>
            <a:ext cx="2698082" cy="47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3891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CommunityL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365" y="1921240"/>
            <a:ext cx="7769270" cy="136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140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60209" y="2251696"/>
            <a:ext cx="2362144" cy="672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50" dirty="0" smtClean="0">
                <a:solidFill>
                  <a:schemeClr val="tx2"/>
                </a:solidFill>
              </a:rPr>
              <a:t>Agenda</a:t>
            </a:r>
            <a:endParaRPr lang="en-US" sz="4050" dirty="0" smtClean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18655" y="1028701"/>
            <a:ext cx="5371154" cy="304390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385763" indent="-385763">
              <a:lnSpc>
                <a:spcPct val="120000"/>
              </a:lnSpc>
              <a:buFont typeface="+mj-lt"/>
              <a:buAutoNum type="arabicPeriod"/>
              <a:defRPr sz="3000" b="1" baseline="0">
                <a:ln>
                  <a:noFill/>
                </a:ln>
                <a:solidFill>
                  <a:srgbClr val="00586E"/>
                </a:solidFill>
              </a:defRPr>
            </a:lvl1pPr>
          </a:lstStyle>
          <a:p>
            <a:pPr lvl="0"/>
            <a:r>
              <a:rPr lang="en-US" dirty="0" smtClean="0"/>
              <a:t>Section 1</a:t>
            </a:r>
          </a:p>
          <a:p>
            <a:pPr lvl="0"/>
            <a:r>
              <a:rPr lang="en-US" dirty="0" smtClean="0"/>
              <a:t>Section 2</a:t>
            </a:r>
          </a:p>
          <a:p>
            <a:pPr lvl="0"/>
            <a:r>
              <a:rPr lang="en-US" dirty="0" smtClean="0"/>
              <a:t>Section 3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891096" y="1725110"/>
            <a:ext cx="0" cy="17145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9466" y="4398928"/>
            <a:ext cx="2369175" cy="41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rgbClr val="53BD4E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1120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hort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7783" y="288751"/>
            <a:ext cx="1804736" cy="676777"/>
          </a:xfrm>
          <a:prstGeom prst="rect">
            <a:avLst/>
          </a:prstGeom>
        </p:spPr>
        <p:txBody>
          <a:bodyPr/>
          <a:lstStyle>
            <a:lvl1pPr>
              <a:defRPr sz="3000" b="1" baseline="0">
                <a:solidFill>
                  <a:srgbClr val="00586E"/>
                </a:solidFill>
              </a:defRPr>
            </a:lvl1pPr>
          </a:lstStyle>
          <a:p>
            <a:r>
              <a:rPr lang="en-US" dirty="0" smtClean="0"/>
              <a:t>Short Title</a:t>
            </a:r>
            <a:endParaRPr lang="en-US" dirty="0"/>
          </a:p>
        </p:txBody>
      </p:sp>
      <p:sp>
        <p:nvSpPr>
          <p:cNvPr id="4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81117"/>
            <a:ext cx="8229725" cy="3817754"/>
          </a:xfrm>
          <a:prstGeom prst="rect">
            <a:avLst/>
          </a:prstGeom>
        </p:spPr>
        <p:txBody>
          <a:bodyPr/>
          <a:lstStyle>
            <a:lvl1pPr>
              <a:defRPr sz="2250" b="1">
                <a:solidFill>
                  <a:schemeClr val="tx2"/>
                </a:solidFill>
              </a:defRPr>
            </a:lvl1pPr>
            <a:lvl2pPr>
              <a:defRPr sz="21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5">
                    <a:lumMod val="75000"/>
                  </a:schemeClr>
                </a:solidFill>
              </a:defRPr>
            </a:lvl3pPr>
            <a:lvl4pPr>
              <a:defRPr sz="1950"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rgbClr val="53BD4E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795393"/>
            <a:ext cx="2309152" cy="0"/>
          </a:xfrm>
          <a:prstGeom prst="line">
            <a:avLst/>
          </a:prstGeom>
          <a:ln w="6350">
            <a:solidFill>
              <a:srgbClr val="0058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5593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_with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>
                <a:solidFill>
                  <a:srgbClr val="00586E"/>
                </a:solidFill>
              </a:defRPr>
            </a:lvl1pPr>
            <a:lvl2pPr>
              <a:defRPr sz="21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5">
                    <a:lumMod val="75000"/>
                  </a:schemeClr>
                </a:solidFill>
              </a:defRPr>
            </a:lvl3pPr>
            <a:lvl4pPr>
              <a:defRPr sz="1950"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rgbClr val="53BD4E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" y="1430363"/>
            <a:ext cx="8726669" cy="0"/>
          </a:xfrm>
          <a:prstGeom prst="line">
            <a:avLst/>
          </a:prstGeom>
          <a:ln w="6350">
            <a:solidFill>
              <a:srgbClr val="0058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212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_with_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 marL="385763" indent="-385763">
              <a:buFont typeface="+mj-lt"/>
              <a:buAutoNum type="arabicPeriod"/>
              <a:defRPr sz="2250" b="1">
                <a:solidFill>
                  <a:srgbClr val="00586E"/>
                </a:solidFill>
              </a:defRPr>
            </a:lvl1pPr>
            <a:lvl2pPr marL="728663" indent="-385763">
              <a:buFont typeface="+mj-lt"/>
              <a:buAutoNum type="arabicPeriod"/>
              <a:defRPr sz="2100">
                <a:solidFill>
                  <a:schemeClr val="accent5">
                    <a:lumMod val="50000"/>
                  </a:schemeClr>
                </a:solidFill>
              </a:defRPr>
            </a:lvl2pPr>
            <a:lvl3pPr marL="1071563" indent="-385763">
              <a:buFont typeface="+mj-lt"/>
              <a:buAutoNum type="arabicPeriod"/>
              <a:defRPr sz="2025">
                <a:solidFill>
                  <a:schemeClr val="accent5">
                    <a:lumMod val="75000"/>
                  </a:schemeClr>
                </a:solidFill>
              </a:defRPr>
            </a:lvl3pPr>
            <a:lvl4pPr marL="1414463" indent="-385763">
              <a:buFont typeface="+mj-lt"/>
              <a:buAutoNum type="arabicPeriod"/>
              <a:defRPr sz="1950"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" y="1430363"/>
            <a:ext cx="8726669" cy="0"/>
          </a:xfrm>
          <a:prstGeom prst="line">
            <a:avLst/>
          </a:prstGeom>
          <a:ln w="6350">
            <a:solidFill>
              <a:srgbClr val="0058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807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_Comparison_with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>
                <a:solidFill>
                  <a:schemeClr val="tx2"/>
                </a:solidFill>
              </a:defRPr>
            </a:lvl1pPr>
            <a:lvl2pPr>
              <a:defRPr sz="21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5">
                    <a:lumMod val="75000"/>
                  </a:schemeClr>
                </a:solidFill>
              </a:defRPr>
            </a:lvl3pPr>
            <a:lvl4pPr>
              <a:defRPr sz="1950"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>
                <a:solidFill>
                  <a:schemeClr val="tx2"/>
                </a:solidFill>
              </a:defRPr>
            </a:lvl1pPr>
            <a:lvl2pPr>
              <a:defRPr sz="21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5">
                    <a:lumMod val="75000"/>
                  </a:schemeClr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rgbClr val="53BD4E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" y="1430363"/>
            <a:ext cx="8726669" cy="0"/>
          </a:xfrm>
          <a:prstGeom prst="line">
            <a:avLst/>
          </a:prstGeom>
          <a:ln w="6350">
            <a:solidFill>
              <a:srgbClr val="0058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308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_Comparison_with_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 marL="385763" indent="-385763">
              <a:buFont typeface="+mj-lt"/>
              <a:buAutoNum type="arabicPeriod"/>
              <a:defRPr sz="2250" b="1">
                <a:solidFill>
                  <a:schemeClr val="tx2"/>
                </a:solidFill>
              </a:defRPr>
            </a:lvl1pPr>
            <a:lvl2pPr marL="728663" indent="-385763">
              <a:buFont typeface="+mj-lt"/>
              <a:buAutoNum type="arabicPeriod"/>
              <a:defRPr sz="2100">
                <a:solidFill>
                  <a:schemeClr val="accent5">
                    <a:lumMod val="50000"/>
                  </a:schemeClr>
                </a:solidFill>
              </a:defRPr>
            </a:lvl2pPr>
            <a:lvl3pPr marL="1071563" indent="-385763">
              <a:buFont typeface="+mj-lt"/>
              <a:buAutoNum type="arabicPeriod"/>
              <a:defRPr sz="2025">
                <a:solidFill>
                  <a:schemeClr val="accent5">
                    <a:lumMod val="75000"/>
                  </a:schemeClr>
                </a:solidFill>
              </a:defRPr>
            </a:lvl3pPr>
            <a:lvl4pPr marL="1414463" indent="-385763">
              <a:buFont typeface="+mj-lt"/>
              <a:buAutoNum type="arabicPeriod"/>
              <a:defRPr sz="1950"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 marL="385763" indent="-385763">
              <a:buFont typeface="+mj-lt"/>
              <a:buAutoNum type="arabicPeriod"/>
              <a:defRPr sz="2250" b="1">
                <a:solidFill>
                  <a:schemeClr val="tx2"/>
                </a:solidFill>
              </a:defRPr>
            </a:lvl1pPr>
            <a:lvl2pPr marL="728663" indent="-385763">
              <a:buFont typeface="+mj-lt"/>
              <a:buAutoNum type="arabicPeriod"/>
              <a:defRPr sz="2100">
                <a:solidFill>
                  <a:schemeClr val="accent5">
                    <a:lumMod val="50000"/>
                  </a:schemeClr>
                </a:solidFill>
              </a:defRPr>
            </a:lvl2pPr>
            <a:lvl3pPr marL="1071563" indent="-385763">
              <a:buFont typeface="+mj-lt"/>
              <a:buAutoNum type="arabicPeriod"/>
              <a:defRPr sz="2025">
                <a:solidFill>
                  <a:schemeClr val="accent5">
                    <a:lumMod val="75000"/>
                  </a:schemeClr>
                </a:solidFill>
              </a:defRPr>
            </a:lvl3pPr>
            <a:lvl4pPr marL="1414463" indent="-385763">
              <a:buFont typeface="+mj-lt"/>
              <a:buAutoNum type="arabicPeriod"/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rgbClr val="53BD4E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" y="1430363"/>
            <a:ext cx="8726669" cy="0"/>
          </a:xfrm>
          <a:prstGeom prst="line">
            <a:avLst/>
          </a:prstGeom>
          <a:ln w="6350">
            <a:solidFill>
              <a:srgbClr val="0058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880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_with_High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794835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5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>
                <a:solidFill>
                  <a:schemeClr val="tx2"/>
                </a:solidFill>
              </a:defRPr>
            </a:lvl1pPr>
            <a:lvl2pPr>
              <a:defRPr sz="21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5">
                    <a:lumMod val="75000"/>
                  </a:schemeClr>
                </a:solidFill>
              </a:defRPr>
            </a:lvl3pPr>
            <a:lvl4pPr>
              <a:defRPr sz="1950"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rgbClr val="53BD4E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" y="824255"/>
            <a:ext cx="8726669" cy="0"/>
          </a:xfrm>
          <a:prstGeom prst="line">
            <a:avLst/>
          </a:prstGeom>
          <a:ln w="6350">
            <a:solidFill>
              <a:srgbClr val="0058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108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_Comparison_with_High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5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>
                <a:solidFill>
                  <a:schemeClr val="tx2"/>
                </a:solidFill>
              </a:defRPr>
            </a:lvl1pPr>
            <a:lvl2pPr>
              <a:defRPr sz="21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5">
                    <a:lumMod val="75000"/>
                  </a:schemeClr>
                </a:solidFill>
              </a:defRPr>
            </a:lvl3pPr>
            <a:lvl4pPr>
              <a:defRPr sz="1950"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5"/>
          </p:nvPr>
        </p:nvSpPr>
        <p:spPr>
          <a:xfrm>
            <a:off x="4723990" y="1209675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>
                <a:solidFill>
                  <a:schemeClr val="tx2"/>
                </a:solidFill>
              </a:defRPr>
            </a:lvl1pPr>
            <a:lvl2pPr>
              <a:defRPr sz="21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5">
                    <a:lumMod val="75000"/>
                  </a:schemeClr>
                </a:solidFill>
              </a:defRPr>
            </a:lvl3pPr>
            <a:lvl4pPr>
              <a:defRPr sz="1950"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794835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rgbClr val="53BD4E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" y="824255"/>
            <a:ext cx="8726669" cy="0"/>
          </a:xfrm>
          <a:prstGeom prst="line">
            <a:avLst/>
          </a:prstGeom>
          <a:ln w="6350">
            <a:solidFill>
              <a:srgbClr val="0058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905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ide_title_with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9231" y="2110537"/>
            <a:ext cx="4096754" cy="922427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0058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609520"/>
            <a:ext cx="3974842" cy="3924461"/>
          </a:xfrm>
          <a:prstGeom prst="rect">
            <a:avLst/>
          </a:prstGeom>
        </p:spPr>
        <p:txBody>
          <a:bodyPr anchor="ctr"/>
          <a:lstStyle>
            <a:lvl1pPr>
              <a:defRPr sz="2250" b="1">
                <a:solidFill>
                  <a:schemeClr val="tx2"/>
                </a:solidFill>
              </a:defRPr>
            </a:lvl1pPr>
            <a:lvl2pPr>
              <a:defRPr sz="21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5">
                    <a:lumMod val="75000"/>
                  </a:schemeClr>
                </a:solidFill>
              </a:defRPr>
            </a:lvl3pPr>
            <a:lvl4pPr>
              <a:defRPr sz="1950"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rgbClr val="53BD4E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953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ide_title_with_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9231" y="2110537"/>
            <a:ext cx="4096754" cy="922427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0058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6" hasCustomPrompt="1"/>
          </p:nvPr>
        </p:nvSpPr>
        <p:spPr>
          <a:xfrm>
            <a:off x="4723990" y="609520"/>
            <a:ext cx="3974842" cy="392446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 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rgbClr val="53BD4E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27488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sk_Audience_a_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4088" y="273248"/>
            <a:ext cx="4695825" cy="297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626" y="3666750"/>
            <a:ext cx="7886700" cy="994172"/>
          </a:xfrm>
          <a:prstGeom prst="rect">
            <a:avLst/>
          </a:prstGeom>
        </p:spPr>
        <p:txBody>
          <a:bodyPr/>
          <a:lstStyle>
            <a:lvl1pPr algn="ctr">
              <a:defRPr sz="4050" baseline="0">
                <a:solidFill>
                  <a:srgbClr val="00586E"/>
                </a:solidFill>
              </a:defRPr>
            </a:lvl1pPr>
          </a:lstStyle>
          <a:p>
            <a:r>
              <a:rPr lang="en-US" dirty="0" smtClean="0"/>
              <a:t>Click to enter a question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888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sk_Audience_a_Ques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0193" y="3027872"/>
            <a:ext cx="3215441" cy="2037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9107" y="1651398"/>
            <a:ext cx="8238749" cy="15251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500">
                <a:solidFill>
                  <a:srgbClr val="00586E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6350">
            <a:solidFill>
              <a:srgbClr val="0058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876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urple_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64056"/>
            <a:ext cx="8229725" cy="3834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 b="1" baseline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5983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urple_large_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36998" y="1254259"/>
            <a:ext cx="7670006" cy="25356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Place large text here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2434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LtBlue_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64056"/>
            <a:ext cx="8229725" cy="3834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 b="1" baseline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9090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LtBlue_Large_tex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36998" y="1254259"/>
            <a:ext cx="7670006" cy="25356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Place large text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1623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Green_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64056"/>
            <a:ext cx="8229725" cy="3834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 b="1" baseline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2565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Green_Large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36998" y="1254259"/>
            <a:ext cx="7670006" cy="25356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Place large text here</a:t>
            </a:r>
            <a:endParaRPr lang="en-US" dirty="0"/>
          </a:p>
        </p:txBody>
      </p:sp>
      <p:sp>
        <p:nvSpPr>
          <p:cNvPr id="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</a:t>
            </a:r>
            <a:r>
              <a:rPr lang="en-US" dirty="0" err="1" smtClean="0"/>
              <a:t>OnBaseSummit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9974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ransitional_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466286" y="2698083"/>
            <a:ext cx="4469669" cy="5504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1" baseline="0">
                <a:solidFill>
                  <a:schemeClr val="accent5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Enter subtitle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66287" y="1561064"/>
            <a:ext cx="7670006" cy="113701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Transitional Slide Text</a:t>
            </a:r>
            <a:endParaRPr lang="en-US" dirty="0"/>
          </a:p>
        </p:txBody>
      </p:sp>
      <p:pic>
        <p:nvPicPr>
          <p:cNvPr id="7" name="Picture 6" descr="arrow-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562" y="3007690"/>
            <a:ext cx="852428" cy="1158101"/>
          </a:xfrm>
          <a:prstGeom prst="rect">
            <a:avLst/>
          </a:prstGeom>
        </p:spPr>
      </p:pic>
      <p:pic>
        <p:nvPicPr>
          <p:cNvPr id="8" name="Picture 7" descr="arrow-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851" y="2996920"/>
            <a:ext cx="852428" cy="115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0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Blue_Quot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8256" y="1152710"/>
            <a:ext cx="8148386" cy="21837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90072" y="3919187"/>
            <a:ext cx="2408634" cy="38770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b="1" dirty="0" smtClean="0"/>
              <a:t>– Quote Attribution</a:t>
            </a:r>
          </a:p>
          <a:p>
            <a:pPr lvl="0"/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90072" y="4306893"/>
            <a:ext cx="2408634" cy="243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Title/Company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382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Imag_ with_side_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/>
          <p:cNvSpPr>
            <a:spLocks noGrp="1"/>
          </p:cNvSpPr>
          <p:nvPr>
            <p:ph sz="quarter" idx="15"/>
          </p:nvPr>
        </p:nvSpPr>
        <p:spPr>
          <a:xfrm>
            <a:off x="6858000" y="378995"/>
            <a:ext cx="2012282" cy="443100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50" b="1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69231" y="378995"/>
            <a:ext cx="6189935" cy="44310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375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69231" y="378995"/>
            <a:ext cx="8220577" cy="44310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49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D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418732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6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Lt blue">
    <p:bg>
      <p:bgPr>
        <a:solidFill>
          <a:srgbClr val="58C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789583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XLt_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1073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Green">
    <p:bg>
      <p:bgPr>
        <a:solidFill>
          <a:srgbClr val="6CC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06174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Lt_Green">
    <p:bg>
      <p:bgPr>
        <a:solidFill>
          <a:srgbClr val="A1D5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45953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767717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Whit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043878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3381923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876736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046" y="4369283"/>
            <a:ext cx="2698082" cy="473111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615773" y="1192975"/>
            <a:ext cx="4955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</a:rPr>
              <a:t>Thank</a:t>
            </a:r>
            <a:r>
              <a:rPr lang="en-US" sz="6600" b="1" baseline="0" dirty="0" smtClean="0">
                <a:solidFill>
                  <a:schemeClr val="tx2"/>
                </a:solidFill>
              </a:rPr>
              <a:t> you!</a:t>
            </a:r>
            <a:endParaRPr lang="en-US" sz="6600" b="1" dirty="0">
              <a:solidFill>
                <a:schemeClr val="tx2"/>
              </a:solidFill>
            </a:endParaRP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69144" y="2482275"/>
            <a:ext cx="3781425" cy="144303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70000"/>
              </a:lnSpc>
              <a:buNone/>
              <a:defRPr sz="1500">
                <a:solidFill>
                  <a:srgbClr val="00586E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</a:p>
          <a:p>
            <a:pPr lvl="0"/>
            <a:r>
              <a:rPr lang="en-US" dirty="0" smtClean="0"/>
              <a:t>Title</a:t>
            </a:r>
          </a:p>
          <a:p>
            <a:pPr lvl="0"/>
            <a:r>
              <a:rPr lang="en-US" dirty="0" err="1" smtClean="0"/>
              <a:t>Email@OnBase.com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728221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OTTC Title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775"/>
          <a:stretch/>
        </p:blipFill>
        <p:spPr>
          <a:xfrm>
            <a:off x="1" y="-1"/>
            <a:ext cx="9150824" cy="5158855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292393" y="2973522"/>
            <a:ext cx="5388392" cy="460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i="1">
                <a:solidFill>
                  <a:srgbClr val="6CC04A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2393" y="1712529"/>
            <a:ext cx="5388392" cy="1238286"/>
          </a:xfrm>
          <a:prstGeom prst="rect">
            <a:avLst/>
          </a:prstGeom>
        </p:spPr>
        <p:txBody>
          <a:bodyPr/>
          <a:lstStyle>
            <a:lvl1pPr>
              <a:defRPr sz="405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891096" y="1725110"/>
            <a:ext cx="0" cy="171450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85" y="1971871"/>
            <a:ext cx="2119127" cy="122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44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OTTC 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103" y="4506685"/>
            <a:ext cx="4586546" cy="693965"/>
          </a:xfrm>
          <a:prstGeom prst="rect">
            <a:avLst/>
          </a:prstGeom>
        </p:spPr>
      </p:pic>
      <p:sp>
        <p:nvSpPr>
          <p:cNvPr id="12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90525" y="2884149"/>
            <a:ext cx="3140869" cy="460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i="1">
                <a:solidFill>
                  <a:srgbClr val="6CC04A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90525" y="2115169"/>
            <a:ext cx="7886700" cy="740630"/>
          </a:xfrm>
          <a:prstGeom prst="rect">
            <a:avLst/>
          </a:prstGeom>
        </p:spPr>
        <p:txBody>
          <a:bodyPr/>
          <a:lstStyle>
            <a:lvl1pPr>
              <a:defRPr sz="495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" y="347368"/>
            <a:ext cx="4558293" cy="79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03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OTTC Content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398" y="4593431"/>
            <a:ext cx="2837434" cy="49377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794835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5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421583431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OTTC Content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301" y="4593432"/>
            <a:ext cx="2849531" cy="495881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794835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5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22426647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On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775"/>
          <a:stretch/>
        </p:blipFill>
        <p:spPr>
          <a:xfrm>
            <a:off x="1" y="-1"/>
            <a:ext cx="9150824" cy="5158855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292393" y="2964498"/>
            <a:ext cx="5388392" cy="460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i="1">
                <a:solidFill>
                  <a:srgbClr val="6CC04A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2393" y="1712529"/>
            <a:ext cx="5388392" cy="1238286"/>
          </a:xfrm>
          <a:prstGeom prst="rect">
            <a:avLst/>
          </a:prstGeom>
        </p:spPr>
        <p:txBody>
          <a:bodyPr/>
          <a:lstStyle>
            <a:lvl1pPr>
              <a:defRPr sz="405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33" y="2290083"/>
            <a:ext cx="1807724" cy="68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2891096" y="1725110"/>
            <a:ext cx="0" cy="171450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651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On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6" y="-12009"/>
            <a:ext cx="1502228" cy="107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81103" y="4506685"/>
            <a:ext cx="4586546" cy="693965"/>
          </a:xfrm>
          <a:prstGeom prst="rect">
            <a:avLst/>
          </a:prstGeom>
        </p:spPr>
      </p:pic>
      <p:sp>
        <p:nvSpPr>
          <p:cNvPr id="12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90525" y="2884149"/>
            <a:ext cx="3140869" cy="460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i="1">
                <a:solidFill>
                  <a:srgbClr val="6CC04A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90525" y="2115169"/>
            <a:ext cx="7886700" cy="740630"/>
          </a:xfrm>
          <a:prstGeom prst="rect">
            <a:avLst/>
          </a:prstGeom>
        </p:spPr>
        <p:txBody>
          <a:bodyPr/>
          <a:lstStyle>
            <a:lvl1pPr>
              <a:defRPr sz="495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311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775"/>
          <a:stretch/>
        </p:blipFill>
        <p:spPr>
          <a:xfrm>
            <a:off x="1" y="-1"/>
            <a:ext cx="9150824" cy="5158855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2891096" y="1725110"/>
            <a:ext cx="0" cy="171450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 userDrawn="1"/>
        </p:nvSpPr>
        <p:spPr>
          <a:xfrm>
            <a:off x="460209" y="2251696"/>
            <a:ext cx="2362144" cy="672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50" dirty="0" smtClean="0"/>
              <a:t>Agenda</a:t>
            </a:r>
            <a:endParaRPr lang="en-US" sz="405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18655" y="1028701"/>
            <a:ext cx="5371154" cy="3043908"/>
          </a:xfrm>
          <a:prstGeom prst="rect">
            <a:avLst/>
          </a:prstGeom>
        </p:spPr>
        <p:txBody>
          <a:bodyPr anchor="ctr"/>
          <a:lstStyle>
            <a:lvl1pPr marL="385763" indent="-385763">
              <a:lnSpc>
                <a:spcPct val="120000"/>
              </a:lnSpc>
              <a:buFont typeface="+mj-lt"/>
              <a:buAutoNum type="arabicPeriod"/>
              <a:defRPr sz="3000" b="1" baseline="0"/>
            </a:lvl1pPr>
          </a:lstStyle>
          <a:p>
            <a:pPr lvl="0"/>
            <a:r>
              <a:rPr lang="en-US" dirty="0" smtClean="0"/>
              <a:t>Section 1</a:t>
            </a:r>
          </a:p>
          <a:p>
            <a:pPr lvl="0"/>
            <a:r>
              <a:rPr lang="en-US" dirty="0" smtClean="0"/>
              <a:t>Section 2</a:t>
            </a:r>
          </a:p>
          <a:p>
            <a:pPr lvl="0"/>
            <a:r>
              <a:rPr lang="en-US" dirty="0" smtClean="0"/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231784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60209" y="2251696"/>
            <a:ext cx="2362144" cy="672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50" dirty="0" smtClean="0"/>
              <a:t>Agenda</a:t>
            </a:r>
            <a:endParaRPr lang="en-US" sz="405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18655" y="1028701"/>
            <a:ext cx="5371154" cy="3043908"/>
          </a:xfrm>
          <a:prstGeom prst="rect">
            <a:avLst/>
          </a:prstGeom>
        </p:spPr>
        <p:txBody>
          <a:bodyPr anchor="ctr"/>
          <a:lstStyle>
            <a:lvl1pPr marL="385763" indent="-385763">
              <a:lnSpc>
                <a:spcPct val="120000"/>
              </a:lnSpc>
              <a:buFont typeface="+mj-lt"/>
              <a:buAutoNum type="arabicPeriod"/>
              <a:defRPr sz="3000" b="1" baseline="0"/>
            </a:lvl1pPr>
          </a:lstStyle>
          <a:p>
            <a:pPr lvl="0"/>
            <a:r>
              <a:rPr lang="en-US" dirty="0" smtClean="0"/>
              <a:t>Section 1</a:t>
            </a:r>
          </a:p>
          <a:p>
            <a:pPr lvl="0"/>
            <a:r>
              <a:rPr lang="en-US" dirty="0" smtClean="0"/>
              <a:t>Section 2</a:t>
            </a:r>
          </a:p>
          <a:p>
            <a:pPr lvl="0"/>
            <a:r>
              <a:rPr lang="en-US" dirty="0" smtClean="0"/>
              <a:t>Section 3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891096" y="1725110"/>
            <a:ext cx="0" cy="171450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052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hort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7783" y="288751"/>
            <a:ext cx="1804736" cy="676777"/>
          </a:xfrm>
          <a:prstGeom prst="rect">
            <a:avLst/>
          </a:prstGeom>
        </p:spPr>
        <p:txBody>
          <a:bodyPr/>
          <a:lstStyle>
            <a:lvl1pPr>
              <a:defRPr sz="3000" b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Short Title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734933"/>
            <a:ext cx="203935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81117"/>
            <a:ext cx="8229725" cy="3817754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87140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309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with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 marL="385763" indent="-385763">
              <a:buFont typeface="+mj-lt"/>
              <a:buAutoNum type="arabicPeriod"/>
              <a:defRPr sz="2250" b="1"/>
            </a:lvl1pPr>
            <a:lvl2pPr marL="728663" indent="-385763">
              <a:buFont typeface="+mj-lt"/>
              <a:buAutoNum type="arabicPeriod"/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 marL="1071563" indent="-385763">
              <a:buFont typeface="+mj-lt"/>
              <a:buAutoNum type="arabicPeriod"/>
              <a:defRPr sz="2025">
                <a:solidFill>
                  <a:schemeClr val="accent4"/>
                </a:solidFill>
              </a:defRPr>
            </a:lvl3pPr>
            <a:lvl4pPr marL="1414463" indent="-385763">
              <a:buFont typeface="+mj-lt"/>
              <a:buAutoNum type="arabicPeriod"/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361862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Comparison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625327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Comparison with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 marL="385763" indent="-385763">
              <a:buFont typeface="+mj-lt"/>
              <a:buAutoNum type="arabicPeriod"/>
              <a:defRPr sz="2250" b="1"/>
            </a:lvl1pPr>
            <a:lvl2pPr marL="728663" indent="-385763">
              <a:buFont typeface="+mj-lt"/>
              <a:buAutoNum type="arabicPeriod"/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 marL="1071563" indent="-385763">
              <a:buFont typeface="+mj-lt"/>
              <a:buAutoNum type="arabicPeriod"/>
              <a:defRPr sz="2025">
                <a:solidFill>
                  <a:schemeClr val="accent4"/>
                </a:solidFill>
              </a:defRPr>
            </a:lvl3pPr>
            <a:lvl4pPr marL="1414463" indent="-385763">
              <a:buFont typeface="+mj-lt"/>
              <a:buAutoNum type="arabicPeriod"/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 marL="385763" indent="-385763">
              <a:buFont typeface="+mj-lt"/>
              <a:buAutoNum type="arabicPeriod"/>
              <a:defRPr sz="2250" b="1"/>
            </a:lvl1pPr>
            <a:lvl2pPr marL="728663" indent="-385763">
              <a:buFont typeface="+mj-lt"/>
              <a:buAutoNum type="arabicPeriod"/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 marL="1071563" indent="-385763">
              <a:buFont typeface="+mj-lt"/>
              <a:buAutoNum type="arabicPeriod"/>
              <a:defRPr sz="2025">
                <a:solidFill>
                  <a:schemeClr val="accent4"/>
                </a:solidFill>
              </a:defRPr>
            </a:lvl3pPr>
            <a:lvl4pPr marL="1414463" indent="-385763">
              <a:buFont typeface="+mj-lt"/>
              <a:buAutoNum type="arabicPeriod"/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2984857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with High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794835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816154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5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3624320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 Comparison with High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794835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816154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5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5"/>
          </p:nvPr>
        </p:nvSpPr>
        <p:spPr>
          <a:xfrm>
            <a:off x="4723990" y="1209675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6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3444642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775"/>
          <a:stretch/>
        </p:blipFill>
        <p:spPr>
          <a:xfrm>
            <a:off x="1" y="-1"/>
            <a:ext cx="9150824" cy="5158855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425095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 Comparison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775"/>
          <a:stretch/>
        </p:blipFill>
        <p:spPr>
          <a:xfrm>
            <a:off x="1" y="-1"/>
            <a:ext cx="9150824" cy="5158855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1320138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80388"/>
          <a:stretch/>
        </p:blipFill>
        <p:spPr>
          <a:xfrm>
            <a:off x="1" y="-1"/>
            <a:ext cx="9150824" cy="1019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2994954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 Comparison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80388"/>
          <a:stretch/>
        </p:blipFill>
        <p:spPr>
          <a:xfrm>
            <a:off x="1" y="-1"/>
            <a:ext cx="9150824" cy="1019677"/>
          </a:xfrm>
          <a:prstGeom prst="rect">
            <a:avLst/>
          </a:prstGeom>
        </p:spPr>
      </p:pic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2433689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103" y="4506685"/>
            <a:ext cx="4586546" cy="6939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5114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993065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 Comparison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103" y="4506685"/>
            <a:ext cx="4586546" cy="693965"/>
          </a:xfrm>
          <a:prstGeom prst="rect">
            <a:avLst/>
          </a:prstGeom>
        </p:spPr>
      </p:pic>
      <p:sp>
        <p:nvSpPr>
          <p:cNvPr id="7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613682"/>
            <a:ext cx="3907631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1613682"/>
            <a:ext cx="3974842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759932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ide 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9231" y="2110537"/>
            <a:ext cx="4096754" cy="922427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6"/>
          </p:nvPr>
        </p:nvSpPr>
        <p:spPr>
          <a:xfrm>
            <a:off x="4723990" y="609520"/>
            <a:ext cx="3974842" cy="3924461"/>
          </a:xfrm>
          <a:prstGeom prst="rect">
            <a:avLst/>
          </a:prstGeom>
        </p:spPr>
        <p:txBody>
          <a:bodyPr anchor="ctr"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7888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ide title with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9231" y="2110537"/>
            <a:ext cx="4096754" cy="922427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6" hasCustomPrompt="1"/>
          </p:nvPr>
        </p:nvSpPr>
        <p:spPr>
          <a:xfrm>
            <a:off x="4723990" y="609520"/>
            <a:ext cx="3974842" cy="392446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 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644890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Asking a 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207001"/>
            <a:ext cx="4695825" cy="3107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626" y="3666750"/>
            <a:ext cx="7886700" cy="994172"/>
          </a:xfrm>
          <a:prstGeom prst="rect">
            <a:avLst/>
          </a:prstGeom>
        </p:spPr>
        <p:txBody>
          <a:bodyPr/>
          <a:lstStyle>
            <a:lvl1pPr algn="ctr">
              <a:defRPr sz="4050" baseline="0"/>
            </a:lvl1pPr>
          </a:lstStyle>
          <a:p>
            <a:r>
              <a:rPr lang="en-US" dirty="0" smtClean="0"/>
              <a:t>Click to enter a question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182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Asking a 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9"/>
          <a:stretch/>
        </p:blipFill>
        <p:spPr bwMode="auto">
          <a:xfrm>
            <a:off x="5943600" y="2949498"/>
            <a:ext cx="3215441" cy="219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9107" y="1651398"/>
            <a:ext cx="8238749" cy="15251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5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9231" y="893347"/>
            <a:ext cx="8229601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420743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36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LtBlue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64056"/>
            <a:ext cx="8229725" cy="3834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 b="1" baseline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#CommunityLIVE</a:t>
            </a:r>
          </a:p>
        </p:txBody>
      </p:sp>
    </p:spTree>
    <p:extLst>
      <p:ext uri="{BB962C8B-B14F-4D97-AF65-F5344CB8AC3E}">
        <p14:creationId xmlns:p14="http://schemas.microsoft.com/office/powerpoint/2010/main" val="3645251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LtBlue_Large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#CommunityLIVE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36998" y="1254259"/>
            <a:ext cx="7670006" cy="25356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Place large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217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kBlue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64056"/>
            <a:ext cx="8229725" cy="3834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 b="1" baseline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#CommunityLIVE</a:t>
            </a:r>
          </a:p>
        </p:txBody>
      </p:sp>
    </p:spTree>
    <p:extLst>
      <p:ext uri="{BB962C8B-B14F-4D97-AF65-F5344CB8AC3E}">
        <p14:creationId xmlns:p14="http://schemas.microsoft.com/office/powerpoint/2010/main" val="26454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DkBlue_Large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36998" y="1254259"/>
            <a:ext cx="7670006" cy="25356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Place large text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#CommunityLIVE</a:t>
            </a:r>
          </a:p>
        </p:txBody>
      </p:sp>
    </p:spTree>
    <p:extLst>
      <p:ext uri="{BB962C8B-B14F-4D97-AF65-F5344CB8AC3E}">
        <p14:creationId xmlns:p14="http://schemas.microsoft.com/office/powerpoint/2010/main" val="1441977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Green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164056"/>
            <a:ext cx="8229725" cy="3834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 b="1" baseline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2025">
                <a:solidFill>
                  <a:schemeClr val="bg1"/>
                </a:solidFill>
              </a:defRPr>
            </a:lvl3pPr>
            <a:lvl4pPr>
              <a:defRPr sz="195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3947465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Green_Large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36998" y="1254259"/>
            <a:ext cx="7670006" cy="25356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Place large text here</a:t>
            </a:r>
            <a:endParaRPr lang="en-US" dirty="0"/>
          </a:p>
        </p:txBody>
      </p:sp>
      <p:sp>
        <p:nvSpPr>
          <p:cNvPr id="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#OTTC14</a:t>
            </a:r>
          </a:p>
        </p:txBody>
      </p:sp>
    </p:spTree>
    <p:extLst>
      <p:ext uri="{BB962C8B-B14F-4D97-AF65-F5344CB8AC3E}">
        <p14:creationId xmlns:p14="http://schemas.microsoft.com/office/powerpoint/2010/main" val="2029784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ransitiona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466286" y="2698083"/>
            <a:ext cx="4469669" cy="5504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1" baseline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Enter subtitle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66287" y="1561064"/>
            <a:ext cx="7670006" cy="113701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Transitional Slide Text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19975" y="3143250"/>
            <a:ext cx="1044087" cy="86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109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DkBlue_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8256" y="1335505"/>
            <a:ext cx="8148386" cy="21837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90072" y="4313636"/>
            <a:ext cx="2408634" cy="38770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b="1" dirty="0" smtClean="0"/>
              <a:t>– Quote Attribution</a:t>
            </a:r>
          </a:p>
          <a:p>
            <a:pPr lvl="0"/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90072" y="4701341"/>
            <a:ext cx="2408634" cy="243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Title/Company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52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lue_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8256" y="1335505"/>
            <a:ext cx="8148386" cy="21837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90072" y="4313636"/>
            <a:ext cx="2408634" cy="38770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b="1" dirty="0" smtClean="0"/>
              <a:t>– Quote Attribution</a:t>
            </a:r>
          </a:p>
          <a:p>
            <a:pPr lvl="0"/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90072" y="4701341"/>
            <a:ext cx="2408634" cy="243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Title/Company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954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Green_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8256" y="1335505"/>
            <a:ext cx="8148386" cy="21837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90072" y="4313636"/>
            <a:ext cx="2408634" cy="38770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b="1" dirty="0" smtClean="0"/>
              <a:t>– Quote Attribution</a:t>
            </a:r>
          </a:p>
          <a:p>
            <a:pPr lvl="0"/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90072" y="4701341"/>
            <a:ext cx="2408634" cy="243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Title/Company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413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LtBlue_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8256" y="1335505"/>
            <a:ext cx="7832432" cy="17960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902054" y="3158604"/>
            <a:ext cx="2408634" cy="38770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b="1" dirty="0" smtClean="0"/>
              <a:t>– Quote Attribution</a:t>
            </a:r>
          </a:p>
          <a:p>
            <a:pPr lvl="0"/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5902054" y="3546310"/>
            <a:ext cx="2408634" cy="243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Title/Company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817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Image with side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/>
          <p:cNvSpPr>
            <a:spLocks noGrp="1"/>
          </p:cNvSpPr>
          <p:nvPr>
            <p:ph sz="quarter" idx="15"/>
          </p:nvPr>
        </p:nvSpPr>
        <p:spPr>
          <a:xfrm>
            <a:off x="6858000" y="378995"/>
            <a:ext cx="2012282" cy="443100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50" b="1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69231" y="378995"/>
            <a:ext cx="6189935" cy="443100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53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2689" y="1827279"/>
            <a:ext cx="8238623" cy="14889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972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ontact inf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036564" y="1637795"/>
            <a:ext cx="5070872" cy="6181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300" b="1" baseline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Name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036564" y="2255922"/>
            <a:ext cx="5070872" cy="397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700" i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2036564" y="2661987"/>
            <a:ext cx="5070872" cy="37899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00" i="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Phone Number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2036564" y="3050005"/>
            <a:ext cx="5070872" cy="3699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00" i="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Email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271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2689" y="2046112"/>
            <a:ext cx="8238623" cy="9587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Thank you!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70836" y="3086100"/>
            <a:ext cx="1714375" cy="10822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Contact Info</a:t>
            </a:r>
          </a:p>
          <a:p>
            <a:pPr lvl="0"/>
            <a:r>
              <a:rPr lang="en-US" dirty="0" smtClean="0"/>
              <a:t>000.000.0000</a:t>
            </a:r>
          </a:p>
          <a:p>
            <a:pPr lvl="0"/>
            <a:r>
              <a:rPr lang="en-US" dirty="0" smtClean="0"/>
              <a:t>www.onbase.com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629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69231" y="378995"/>
            <a:ext cx="8220577" cy="443100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322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Dk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189716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Lt blue">
    <p:bg>
      <p:bgPr>
        <a:solidFill>
          <a:srgbClr val="58C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87802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XLt blue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44473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Green">
    <p:bg>
      <p:bgPr>
        <a:solidFill>
          <a:srgbClr val="6CC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292596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Lt green">
    <p:bg>
      <p:bgPr>
        <a:solidFill>
          <a:srgbClr val="A1D5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772357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9872249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ark Background">
    <p:bg>
      <p:bgPr>
        <a:gradFill>
          <a:gsLst>
            <a:gs pos="100000">
              <a:schemeClr val="accent1"/>
            </a:gs>
            <a:gs pos="0">
              <a:schemeClr val="accent5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048DD2"/>
              </a:gs>
              <a:gs pos="100000">
                <a:srgbClr val="01243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580292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71442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930" y="205979"/>
            <a:ext cx="8398567" cy="857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Franklin Gothic Dem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7930" y="1223682"/>
            <a:ext cx="8398567" cy="3576918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69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Dark Background">
    <p:bg>
      <p:bgPr>
        <a:gradFill>
          <a:gsLst>
            <a:gs pos="100000">
              <a:schemeClr val="accent1"/>
            </a:gs>
            <a:gs pos="0">
              <a:schemeClr val="accent5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048DD2"/>
              </a:gs>
              <a:gs pos="100000">
                <a:srgbClr val="01243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5" name="Rounded Rectangle 4"/>
          <p:cNvSpPr/>
          <p:nvPr userDrawn="1"/>
        </p:nvSpPr>
        <p:spPr bwMode="auto">
          <a:xfrm>
            <a:off x="571500" y="971550"/>
            <a:ext cx="8001000" cy="3257550"/>
          </a:xfrm>
          <a:prstGeom prst="roundRect">
            <a:avLst>
              <a:gd name="adj" fmla="val 8304"/>
            </a:avLst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457189" defTabSz="914378" eaLnBrk="0" fontAlgn="base" hangingPunct="0">
              <a:spcBef>
                <a:spcPts val="2000"/>
              </a:spcBef>
              <a:spcAft>
                <a:spcPct val="0"/>
              </a:spcAft>
              <a:defRPr/>
            </a:pPr>
            <a:endParaRPr lang="en-US" sz="2400" kern="0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14312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85152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14312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0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14312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35286"/>
      </p:ext>
    </p:extLst>
  </p:cSld>
  <p:clrMapOvr>
    <a:masterClrMapping/>
  </p:clrMapOvr>
  <p:transition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CommunityLIVE_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90524" y="2884149"/>
            <a:ext cx="5321064" cy="460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i="1">
                <a:solidFill>
                  <a:srgbClr val="6CC04A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90525" y="2115169"/>
            <a:ext cx="7886700" cy="740630"/>
          </a:xfrm>
          <a:prstGeom prst="rect">
            <a:avLst/>
          </a:prstGeom>
        </p:spPr>
        <p:txBody>
          <a:bodyPr/>
          <a:lstStyle>
            <a:lvl1pPr>
              <a:defRPr sz="495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" y="146673"/>
            <a:ext cx="4558293" cy="130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53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9141714" cy="51435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13172" y="1903810"/>
            <a:ext cx="3751659" cy="146871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4pPr marL="1028700" indent="0">
              <a:buNone/>
              <a:defRPr/>
            </a:lvl4pPr>
          </a:lstStyle>
          <a:p>
            <a:r>
              <a:rPr lang="en-US" dirty="0" smtClean="0">
                <a:solidFill>
                  <a:schemeClr val="bg1"/>
                </a:solidFill>
              </a:rPr>
              <a:t>Name: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Email:</a:t>
            </a:r>
            <a:r>
              <a:rPr lang="en-US" baseline="0" dirty="0" smtClean="0">
                <a:solidFill>
                  <a:schemeClr val="bg1"/>
                </a:solidFill>
              </a:rPr>
              <a:t> xxxx.xxxxx@onbase.com</a:t>
            </a:r>
          </a:p>
          <a:p>
            <a:r>
              <a:rPr lang="en-US" baseline="0" dirty="0" smtClean="0">
                <a:solidFill>
                  <a:schemeClr val="bg1"/>
                </a:solidFill>
              </a:rPr>
              <a:t>Phone: </a:t>
            </a:r>
            <a:r>
              <a:rPr lang="en-US" baseline="0" dirty="0" err="1" smtClean="0">
                <a:solidFill>
                  <a:schemeClr val="bg1"/>
                </a:solidFill>
              </a:rPr>
              <a:t>xxx.xxx.xxxx</a:t>
            </a:r>
            <a:endParaRPr lang="en-US" baseline="0" dirty="0" smtClean="0">
              <a:solidFill>
                <a:schemeClr val="bg1"/>
              </a:solidFill>
            </a:endParaRPr>
          </a:p>
          <a:p>
            <a:r>
              <a:rPr lang="en-US" baseline="0" dirty="0" smtClean="0">
                <a:solidFill>
                  <a:schemeClr val="bg1"/>
                </a:solidFill>
              </a:rPr>
              <a:t>www.onbase.com</a:t>
            </a:r>
          </a:p>
          <a:p>
            <a:pPr lvl="3"/>
            <a:r>
              <a:rPr lang="en-US" dirty="0" smtClean="0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740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_with_High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2" y="288758"/>
            <a:ext cx="6794835" cy="52739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816154"/>
            <a:ext cx="86316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4"/>
          <p:cNvSpPr>
            <a:spLocks noGrp="1"/>
          </p:cNvSpPr>
          <p:nvPr>
            <p:ph sz="quarter" idx="14"/>
          </p:nvPr>
        </p:nvSpPr>
        <p:spPr>
          <a:xfrm>
            <a:off x="469107" y="1209675"/>
            <a:ext cx="8229725" cy="3383756"/>
          </a:xfrm>
          <a:prstGeom prst="rect">
            <a:avLst/>
          </a:prstGeom>
        </p:spPr>
        <p:txBody>
          <a:bodyPr/>
          <a:lstStyle>
            <a:lvl1pPr>
              <a:defRPr sz="2250" b="1"/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#CommunityLIVE</a:t>
            </a:r>
          </a:p>
        </p:txBody>
      </p:sp>
    </p:spTree>
    <p:extLst>
      <p:ext uri="{BB962C8B-B14F-4D97-AF65-F5344CB8AC3E}">
        <p14:creationId xmlns:p14="http://schemas.microsoft.com/office/powerpoint/2010/main" val="1398330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-Transition">
    <p:bg>
      <p:bgPr>
        <a:solidFill>
          <a:srgbClr val="5AE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890547" y="-1109704"/>
            <a:ext cx="7362908" cy="7362908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Rectangle 1"/>
          <p:cNvSpPr/>
          <p:nvPr userDrawn="1"/>
        </p:nvSpPr>
        <p:spPr>
          <a:xfrm>
            <a:off x="2101646" y="0"/>
            <a:ext cx="7042355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Oval 6"/>
          <p:cNvSpPr/>
          <p:nvPr userDrawn="1"/>
        </p:nvSpPr>
        <p:spPr>
          <a:xfrm>
            <a:off x="482823" y="-1109704"/>
            <a:ext cx="7900528" cy="7362908"/>
          </a:xfrm>
          <a:prstGeom prst="ellipse">
            <a:avLst/>
          </a:prstGeom>
          <a:noFill/>
          <a:ln w="254000">
            <a:solidFill>
              <a:srgbClr val="E0FA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-104701" y="-174504"/>
            <a:ext cx="2076451" cy="5619023"/>
          </a:xfrm>
          <a:prstGeom prst="rect">
            <a:avLst/>
          </a:prstGeom>
          <a:solidFill>
            <a:schemeClr val="bg1">
              <a:alpha val="60000"/>
            </a:schemeClr>
          </a:solidFill>
          <a:ln w="254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0547" y="1408396"/>
            <a:ext cx="7362908" cy="59736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600">
                <a:solidFill>
                  <a:schemeClr val="tx2"/>
                </a:solidFill>
              </a:defRPr>
            </a:lvl1pPr>
            <a:lvl2pPr marL="457189" indent="0" algn="l">
              <a:buFontTx/>
              <a:buNone/>
              <a:defRPr/>
            </a:lvl2pPr>
            <a:lvl3pPr marL="914378" indent="0" algn="l">
              <a:buFontTx/>
              <a:buNone/>
              <a:defRPr/>
            </a:lvl3pPr>
            <a:lvl4pPr marL="1371566" indent="0" algn="l">
              <a:buFontTx/>
              <a:buNone/>
              <a:defRPr/>
            </a:lvl4pPr>
            <a:lvl5pPr marL="1828754" indent="0" algn="l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64226" y="2418736"/>
            <a:ext cx="6341806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914378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371566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1828754" indent="0">
              <a:buFontTx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53563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Purple_large_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36998" y="1254259"/>
            <a:ext cx="7670006" cy="25356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 smtClean="0"/>
              <a:t>Place large text here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173828" y="265255"/>
            <a:ext cx="1525004" cy="26369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350" b="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25">
                <a:solidFill>
                  <a:schemeClr val="accent4"/>
                </a:solidFill>
              </a:defRPr>
            </a:lvl3pPr>
            <a:lvl4pPr>
              <a:defRPr sz="1950">
                <a:solidFill>
                  <a:srgbClr val="58C9E7"/>
                </a:solidFill>
              </a:defRPr>
            </a:lvl4pPr>
          </a:lstStyle>
          <a:p>
            <a:pPr lvl="0"/>
            <a:r>
              <a:rPr lang="en-US" dirty="0" smtClean="0"/>
              <a:t>#CommunityLIVE</a:t>
            </a:r>
          </a:p>
        </p:txBody>
      </p:sp>
    </p:spTree>
    <p:extLst>
      <p:ext uri="{BB962C8B-B14F-4D97-AF65-F5344CB8AC3E}">
        <p14:creationId xmlns:p14="http://schemas.microsoft.com/office/powerpoint/2010/main" val="4273119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slideLayout" Target="../slideLayouts/slideLayout65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34" Type="http://schemas.openxmlformats.org/officeDocument/2006/relationships/slideLayout" Target="../slideLayouts/slideLayout73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64.xml"/><Relationship Id="rId33" Type="http://schemas.openxmlformats.org/officeDocument/2006/relationships/slideLayout" Target="../slideLayouts/slideLayout72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slideLayout" Target="../slideLayouts/slideLayout68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32" Type="http://schemas.openxmlformats.org/officeDocument/2006/relationships/slideLayout" Target="../slideLayouts/slideLayout71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28" Type="http://schemas.openxmlformats.org/officeDocument/2006/relationships/slideLayout" Target="../slideLayouts/slideLayout67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31" Type="http://schemas.openxmlformats.org/officeDocument/2006/relationships/slideLayout" Target="../slideLayouts/slideLayout70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slideLayout" Target="../slideLayouts/slideLayout66.xml"/><Relationship Id="rId30" Type="http://schemas.openxmlformats.org/officeDocument/2006/relationships/slideLayout" Target="../slideLayouts/slideLayout69.xml"/><Relationship Id="rId35" Type="http://schemas.openxmlformats.org/officeDocument/2006/relationships/slideLayout" Target="../slideLayouts/slideLayout7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10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0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1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26" Type="http://schemas.openxmlformats.org/officeDocument/2006/relationships/slideLayout" Target="../slideLayouts/slideLayout151.xml"/><Relationship Id="rId39" Type="http://schemas.openxmlformats.org/officeDocument/2006/relationships/slideLayout" Target="../slideLayouts/slideLayout164.xml"/><Relationship Id="rId21" Type="http://schemas.openxmlformats.org/officeDocument/2006/relationships/slideLayout" Target="../slideLayouts/slideLayout146.xml"/><Relationship Id="rId34" Type="http://schemas.openxmlformats.org/officeDocument/2006/relationships/slideLayout" Target="../slideLayouts/slideLayout159.xml"/><Relationship Id="rId42" Type="http://schemas.openxmlformats.org/officeDocument/2006/relationships/slideLayout" Target="../slideLayouts/slideLayout167.xml"/><Relationship Id="rId47" Type="http://schemas.openxmlformats.org/officeDocument/2006/relationships/slideLayout" Target="../slideLayouts/slideLayout172.xml"/><Relationship Id="rId50" Type="http://schemas.openxmlformats.org/officeDocument/2006/relationships/slideLayout" Target="../slideLayouts/slideLayout175.xml"/><Relationship Id="rId55" Type="http://schemas.openxmlformats.org/officeDocument/2006/relationships/theme" Target="../theme/theme8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5" Type="http://schemas.openxmlformats.org/officeDocument/2006/relationships/slideLayout" Target="../slideLayouts/slideLayout150.xml"/><Relationship Id="rId33" Type="http://schemas.openxmlformats.org/officeDocument/2006/relationships/slideLayout" Target="../slideLayouts/slideLayout158.xml"/><Relationship Id="rId38" Type="http://schemas.openxmlformats.org/officeDocument/2006/relationships/slideLayout" Target="../slideLayouts/slideLayout163.xml"/><Relationship Id="rId46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29" Type="http://schemas.openxmlformats.org/officeDocument/2006/relationships/slideLayout" Target="../slideLayouts/slideLayout154.xml"/><Relationship Id="rId41" Type="http://schemas.openxmlformats.org/officeDocument/2006/relationships/slideLayout" Target="../slideLayouts/slideLayout166.xml"/><Relationship Id="rId54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slideLayout" Target="../slideLayouts/slideLayout149.xml"/><Relationship Id="rId32" Type="http://schemas.openxmlformats.org/officeDocument/2006/relationships/slideLayout" Target="../slideLayouts/slideLayout157.xml"/><Relationship Id="rId37" Type="http://schemas.openxmlformats.org/officeDocument/2006/relationships/slideLayout" Target="../slideLayouts/slideLayout162.xml"/><Relationship Id="rId40" Type="http://schemas.openxmlformats.org/officeDocument/2006/relationships/slideLayout" Target="../slideLayouts/slideLayout165.xml"/><Relationship Id="rId45" Type="http://schemas.openxmlformats.org/officeDocument/2006/relationships/slideLayout" Target="../slideLayouts/slideLayout170.xml"/><Relationship Id="rId53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slideLayout" Target="../slideLayouts/slideLayout148.xml"/><Relationship Id="rId28" Type="http://schemas.openxmlformats.org/officeDocument/2006/relationships/slideLayout" Target="../slideLayouts/slideLayout153.xml"/><Relationship Id="rId36" Type="http://schemas.openxmlformats.org/officeDocument/2006/relationships/slideLayout" Target="../slideLayouts/slideLayout161.xml"/><Relationship Id="rId49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31" Type="http://schemas.openxmlformats.org/officeDocument/2006/relationships/slideLayout" Target="../slideLayouts/slideLayout156.xml"/><Relationship Id="rId44" Type="http://schemas.openxmlformats.org/officeDocument/2006/relationships/slideLayout" Target="../slideLayouts/slideLayout169.xml"/><Relationship Id="rId52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Relationship Id="rId27" Type="http://schemas.openxmlformats.org/officeDocument/2006/relationships/slideLayout" Target="../slideLayouts/slideLayout152.xml"/><Relationship Id="rId30" Type="http://schemas.openxmlformats.org/officeDocument/2006/relationships/slideLayout" Target="../slideLayouts/slideLayout155.xml"/><Relationship Id="rId35" Type="http://schemas.openxmlformats.org/officeDocument/2006/relationships/slideLayout" Target="../slideLayouts/slideLayout160.xml"/><Relationship Id="rId43" Type="http://schemas.openxmlformats.org/officeDocument/2006/relationships/slideLayout" Target="../slideLayouts/slideLayout168.xml"/><Relationship Id="rId48" Type="http://schemas.openxmlformats.org/officeDocument/2006/relationships/slideLayout" Target="../slideLayouts/slideLayout173.xml"/><Relationship Id="rId8" Type="http://schemas.openxmlformats.org/officeDocument/2006/relationships/slideLayout" Target="../slideLayouts/slideLayout133.xml"/><Relationship Id="rId51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28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2.xml"/><Relationship Id="rId18" Type="http://schemas.openxmlformats.org/officeDocument/2006/relationships/slideLayout" Target="../slideLayouts/slideLayout197.xml"/><Relationship Id="rId26" Type="http://schemas.openxmlformats.org/officeDocument/2006/relationships/slideLayout" Target="../slideLayouts/slideLayout205.xml"/><Relationship Id="rId39" Type="http://schemas.openxmlformats.org/officeDocument/2006/relationships/slideLayout" Target="../slideLayouts/slideLayout218.xml"/><Relationship Id="rId21" Type="http://schemas.openxmlformats.org/officeDocument/2006/relationships/slideLayout" Target="../slideLayouts/slideLayout200.xml"/><Relationship Id="rId34" Type="http://schemas.openxmlformats.org/officeDocument/2006/relationships/slideLayout" Target="../slideLayouts/slideLayout213.xml"/><Relationship Id="rId42" Type="http://schemas.openxmlformats.org/officeDocument/2006/relationships/slideLayout" Target="../slideLayouts/slideLayout221.xml"/><Relationship Id="rId47" Type="http://schemas.openxmlformats.org/officeDocument/2006/relationships/slideLayout" Target="../slideLayouts/slideLayout226.xml"/><Relationship Id="rId50" Type="http://schemas.openxmlformats.org/officeDocument/2006/relationships/slideLayout" Target="../slideLayouts/slideLayout229.xml"/><Relationship Id="rId55" Type="http://schemas.openxmlformats.org/officeDocument/2006/relationships/slideLayout" Target="../slideLayouts/slideLayout234.xml"/><Relationship Id="rId63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186.xml"/><Relationship Id="rId2" Type="http://schemas.openxmlformats.org/officeDocument/2006/relationships/slideLayout" Target="../slideLayouts/slideLayout181.xml"/><Relationship Id="rId16" Type="http://schemas.openxmlformats.org/officeDocument/2006/relationships/slideLayout" Target="../slideLayouts/slideLayout195.xml"/><Relationship Id="rId20" Type="http://schemas.openxmlformats.org/officeDocument/2006/relationships/slideLayout" Target="../slideLayouts/slideLayout199.xml"/><Relationship Id="rId29" Type="http://schemas.openxmlformats.org/officeDocument/2006/relationships/slideLayout" Target="../slideLayouts/slideLayout208.xml"/><Relationship Id="rId41" Type="http://schemas.openxmlformats.org/officeDocument/2006/relationships/slideLayout" Target="../slideLayouts/slideLayout220.xml"/><Relationship Id="rId54" Type="http://schemas.openxmlformats.org/officeDocument/2006/relationships/slideLayout" Target="../slideLayouts/slideLayout233.xml"/><Relationship Id="rId62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24" Type="http://schemas.openxmlformats.org/officeDocument/2006/relationships/slideLayout" Target="../slideLayouts/slideLayout203.xml"/><Relationship Id="rId32" Type="http://schemas.openxmlformats.org/officeDocument/2006/relationships/slideLayout" Target="../slideLayouts/slideLayout211.xml"/><Relationship Id="rId37" Type="http://schemas.openxmlformats.org/officeDocument/2006/relationships/slideLayout" Target="../slideLayouts/slideLayout216.xml"/><Relationship Id="rId40" Type="http://schemas.openxmlformats.org/officeDocument/2006/relationships/slideLayout" Target="../slideLayouts/slideLayout219.xml"/><Relationship Id="rId45" Type="http://schemas.openxmlformats.org/officeDocument/2006/relationships/slideLayout" Target="../slideLayouts/slideLayout224.xml"/><Relationship Id="rId53" Type="http://schemas.openxmlformats.org/officeDocument/2006/relationships/slideLayout" Target="../slideLayouts/slideLayout232.xml"/><Relationship Id="rId58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184.xml"/><Relationship Id="rId15" Type="http://schemas.openxmlformats.org/officeDocument/2006/relationships/slideLayout" Target="../slideLayouts/slideLayout194.xml"/><Relationship Id="rId23" Type="http://schemas.openxmlformats.org/officeDocument/2006/relationships/slideLayout" Target="../slideLayouts/slideLayout202.xml"/><Relationship Id="rId28" Type="http://schemas.openxmlformats.org/officeDocument/2006/relationships/slideLayout" Target="../slideLayouts/slideLayout207.xml"/><Relationship Id="rId36" Type="http://schemas.openxmlformats.org/officeDocument/2006/relationships/slideLayout" Target="../slideLayouts/slideLayout215.xml"/><Relationship Id="rId49" Type="http://schemas.openxmlformats.org/officeDocument/2006/relationships/slideLayout" Target="../slideLayouts/slideLayout228.xml"/><Relationship Id="rId57" Type="http://schemas.openxmlformats.org/officeDocument/2006/relationships/slideLayout" Target="../slideLayouts/slideLayout236.xml"/><Relationship Id="rId61" Type="http://schemas.openxmlformats.org/officeDocument/2006/relationships/slideLayout" Target="../slideLayouts/slideLayout240.xml"/><Relationship Id="rId10" Type="http://schemas.openxmlformats.org/officeDocument/2006/relationships/slideLayout" Target="../slideLayouts/slideLayout189.xml"/><Relationship Id="rId19" Type="http://schemas.openxmlformats.org/officeDocument/2006/relationships/slideLayout" Target="../slideLayouts/slideLayout198.xml"/><Relationship Id="rId31" Type="http://schemas.openxmlformats.org/officeDocument/2006/relationships/slideLayout" Target="../slideLayouts/slideLayout210.xml"/><Relationship Id="rId44" Type="http://schemas.openxmlformats.org/officeDocument/2006/relationships/slideLayout" Target="../slideLayouts/slideLayout223.xml"/><Relationship Id="rId52" Type="http://schemas.openxmlformats.org/officeDocument/2006/relationships/slideLayout" Target="../slideLayouts/slideLayout231.xml"/><Relationship Id="rId60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Relationship Id="rId22" Type="http://schemas.openxmlformats.org/officeDocument/2006/relationships/slideLayout" Target="../slideLayouts/slideLayout201.xml"/><Relationship Id="rId27" Type="http://schemas.openxmlformats.org/officeDocument/2006/relationships/slideLayout" Target="../slideLayouts/slideLayout206.xml"/><Relationship Id="rId30" Type="http://schemas.openxmlformats.org/officeDocument/2006/relationships/slideLayout" Target="../slideLayouts/slideLayout209.xml"/><Relationship Id="rId35" Type="http://schemas.openxmlformats.org/officeDocument/2006/relationships/slideLayout" Target="../slideLayouts/slideLayout214.xml"/><Relationship Id="rId43" Type="http://schemas.openxmlformats.org/officeDocument/2006/relationships/slideLayout" Target="../slideLayouts/slideLayout222.xml"/><Relationship Id="rId48" Type="http://schemas.openxmlformats.org/officeDocument/2006/relationships/slideLayout" Target="../slideLayouts/slideLayout227.xml"/><Relationship Id="rId56" Type="http://schemas.openxmlformats.org/officeDocument/2006/relationships/slideLayout" Target="../slideLayouts/slideLayout235.xml"/><Relationship Id="rId64" Type="http://schemas.openxmlformats.org/officeDocument/2006/relationships/theme" Target="../theme/theme9.xml"/><Relationship Id="rId8" Type="http://schemas.openxmlformats.org/officeDocument/2006/relationships/slideLayout" Target="../slideLayouts/slideLayout187.xml"/><Relationship Id="rId51" Type="http://schemas.openxmlformats.org/officeDocument/2006/relationships/slideLayout" Target="../slideLayouts/slideLayout230.xml"/><Relationship Id="rId3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91.xml"/><Relationship Id="rId17" Type="http://schemas.openxmlformats.org/officeDocument/2006/relationships/slideLayout" Target="../slideLayouts/slideLayout196.xml"/><Relationship Id="rId25" Type="http://schemas.openxmlformats.org/officeDocument/2006/relationships/slideLayout" Target="../slideLayouts/slideLayout204.xml"/><Relationship Id="rId33" Type="http://schemas.openxmlformats.org/officeDocument/2006/relationships/slideLayout" Target="../slideLayouts/slideLayout212.xml"/><Relationship Id="rId38" Type="http://schemas.openxmlformats.org/officeDocument/2006/relationships/slideLayout" Target="../slideLayouts/slideLayout217.xml"/><Relationship Id="rId46" Type="http://schemas.openxmlformats.org/officeDocument/2006/relationships/slideLayout" Target="../slideLayouts/slideLayout225.xml"/><Relationship Id="rId59" Type="http://schemas.openxmlformats.org/officeDocument/2006/relationships/slideLayout" Target="../slideLayouts/slideLayout23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18" Type="http://schemas.openxmlformats.org/officeDocument/2006/relationships/slideLayout" Target="../slideLayouts/slideLayout260.xml"/><Relationship Id="rId26" Type="http://schemas.openxmlformats.org/officeDocument/2006/relationships/slideLayout" Target="../slideLayouts/slideLayout268.xml"/><Relationship Id="rId3" Type="http://schemas.openxmlformats.org/officeDocument/2006/relationships/slideLayout" Target="../slideLayouts/slideLayout245.xml"/><Relationship Id="rId21" Type="http://schemas.openxmlformats.org/officeDocument/2006/relationships/slideLayout" Target="../slideLayouts/slideLayout263.xml"/><Relationship Id="rId34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slideLayout" Target="../slideLayouts/slideLayout259.xml"/><Relationship Id="rId25" Type="http://schemas.openxmlformats.org/officeDocument/2006/relationships/slideLayout" Target="../slideLayouts/slideLayout267.xml"/><Relationship Id="rId33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44.xml"/><Relationship Id="rId16" Type="http://schemas.openxmlformats.org/officeDocument/2006/relationships/slideLayout" Target="../slideLayouts/slideLayout258.xml"/><Relationship Id="rId20" Type="http://schemas.openxmlformats.org/officeDocument/2006/relationships/slideLayout" Target="../slideLayouts/slideLayout262.xml"/><Relationship Id="rId29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24" Type="http://schemas.openxmlformats.org/officeDocument/2006/relationships/slideLayout" Target="../slideLayouts/slideLayout266.xml"/><Relationship Id="rId32" Type="http://schemas.openxmlformats.org/officeDocument/2006/relationships/slideLayout" Target="../slideLayouts/slideLayout274.xml"/><Relationship Id="rId37" Type="http://schemas.openxmlformats.org/officeDocument/2006/relationships/theme" Target="../theme/theme10.xml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23" Type="http://schemas.openxmlformats.org/officeDocument/2006/relationships/slideLayout" Target="../slideLayouts/slideLayout265.xml"/><Relationship Id="rId28" Type="http://schemas.openxmlformats.org/officeDocument/2006/relationships/slideLayout" Target="../slideLayouts/slideLayout270.xml"/><Relationship Id="rId36" Type="http://schemas.openxmlformats.org/officeDocument/2006/relationships/slideLayout" Target="../slideLayouts/slideLayout278.xml"/><Relationship Id="rId10" Type="http://schemas.openxmlformats.org/officeDocument/2006/relationships/slideLayout" Target="../slideLayouts/slideLayout252.xml"/><Relationship Id="rId19" Type="http://schemas.openxmlformats.org/officeDocument/2006/relationships/slideLayout" Target="../slideLayouts/slideLayout261.xml"/><Relationship Id="rId31" Type="http://schemas.openxmlformats.org/officeDocument/2006/relationships/slideLayout" Target="../slideLayouts/slideLayout273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Relationship Id="rId22" Type="http://schemas.openxmlformats.org/officeDocument/2006/relationships/slideLayout" Target="../slideLayouts/slideLayout264.xml"/><Relationship Id="rId27" Type="http://schemas.openxmlformats.org/officeDocument/2006/relationships/slideLayout" Target="../slideLayouts/slideLayout269.xml"/><Relationship Id="rId30" Type="http://schemas.openxmlformats.org/officeDocument/2006/relationships/slideLayout" Target="../slideLayouts/slideLayout272.xml"/><Relationship Id="rId35" Type="http://schemas.openxmlformats.org/officeDocument/2006/relationships/slideLayout" Target="../slideLayouts/slideLayout277.xml"/></Relationships>
</file>

<file path=ppt/slideMasters/_rels/slideMaster1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1.xml"/><Relationship Id="rId18" Type="http://schemas.openxmlformats.org/officeDocument/2006/relationships/slideLayout" Target="../slideLayouts/slideLayout296.xml"/><Relationship Id="rId26" Type="http://schemas.openxmlformats.org/officeDocument/2006/relationships/slideLayout" Target="../slideLayouts/slideLayout304.xml"/><Relationship Id="rId39" Type="http://schemas.openxmlformats.org/officeDocument/2006/relationships/slideLayout" Target="../slideLayouts/slideLayout317.xml"/><Relationship Id="rId21" Type="http://schemas.openxmlformats.org/officeDocument/2006/relationships/slideLayout" Target="../slideLayouts/slideLayout299.xml"/><Relationship Id="rId34" Type="http://schemas.openxmlformats.org/officeDocument/2006/relationships/slideLayout" Target="../slideLayouts/slideLayout312.xml"/><Relationship Id="rId42" Type="http://schemas.openxmlformats.org/officeDocument/2006/relationships/slideLayout" Target="../slideLayouts/slideLayout320.xml"/><Relationship Id="rId47" Type="http://schemas.openxmlformats.org/officeDocument/2006/relationships/slideLayout" Target="../slideLayouts/slideLayout325.xml"/><Relationship Id="rId50" Type="http://schemas.openxmlformats.org/officeDocument/2006/relationships/slideLayout" Target="../slideLayouts/slideLayout328.xml"/><Relationship Id="rId55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90.xml"/><Relationship Id="rId17" Type="http://schemas.openxmlformats.org/officeDocument/2006/relationships/slideLayout" Target="../slideLayouts/slideLayout295.xml"/><Relationship Id="rId25" Type="http://schemas.openxmlformats.org/officeDocument/2006/relationships/slideLayout" Target="../slideLayouts/slideLayout303.xml"/><Relationship Id="rId33" Type="http://schemas.openxmlformats.org/officeDocument/2006/relationships/slideLayout" Target="../slideLayouts/slideLayout311.xml"/><Relationship Id="rId38" Type="http://schemas.openxmlformats.org/officeDocument/2006/relationships/slideLayout" Target="../slideLayouts/slideLayout316.xml"/><Relationship Id="rId46" Type="http://schemas.openxmlformats.org/officeDocument/2006/relationships/slideLayout" Target="../slideLayouts/slideLayout324.xml"/><Relationship Id="rId59" Type="http://schemas.openxmlformats.org/officeDocument/2006/relationships/theme" Target="../theme/theme11.xml"/><Relationship Id="rId2" Type="http://schemas.openxmlformats.org/officeDocument/2006/relationships/slideLayout" Target="../slideLayouts/slideLayout280.xml"/><Relationship Id="rId16" Type="http://schemas.openxmlformats.org/officeDocument/2006/relationships/slideLayout" Target="../slideLayouts/slideLayout294.xml"/><Relationship Id="rId20" Type="http://schemas.openxmlformats.org/officeDocument/2006/relationships/slideLayout" Target="../slideLayouts/slideLayout298.xml"/><Relationship Id="rId29" Type="http://schemas.openxmlformats.org/officeDocument/2006/relationships/slideLayout" Target="../slideLayouts/slideLayout307.xml"/><Relationship Id="rId41" Type="http://schemas.openxmlformats.org/officeDocument/2006/relationships/slideLayout" Target="../slideLayouts/slideLayout319.xml"/><Relationship Id="rId54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24" Type="http://schemas.openxmlformats.org/officeDocument/2006/relationships/slideLayout" Target="../slideLayouts/slideLayout302.xml"/><Relationship Id="rId32" Type="http://schemas.openxmlformats.org/officeDocument/2006/relationships/slideLayout" Target="../slideLayouts/slideLayout310.xml"/><Relationship Id="rId37" Type="http://schemas.openxmlformats.org/officeDocument/2006/relationships/slideLayout" Target="../slideLayouts/slideLayout315.xml"/><Relationship Id="rId40" Type="http://schemas.openxmlformats.org/officeDocument/2006/relationships/slideLayout" Target="../slideLayouts/slideLayout318.xml"/><Relationship Id="rId45" Type="http://schemas.openxmlformats.org/officeDocument/2006/relationships/slideLayout" Target="../slideLayouts/slideLayout323.xml"/><Relationship Id="rId53" Type="http://schemas.openxmlformats.org/officeDocument/2006/relationships/slideLayout" Target="../slideLayouts/slideLayout331.xml"/><Relationship Id="rId58" Type="http://schemas.openxmlformats.org/officeDocument/2006/relationships/slideLayout" Target="../slideLayouts/slideLayout336.xml"/><Relationship Id="rId5" Type="http://schemas.openxmlformats.org/officeDocument/2006/relationships/slideLayout" Target="../slideLayouts/slideLayout283.xml"/><Relationship Id="rId15" Type="http://schemas.openxmlformats.org/officeDocument/2006/relationships/slideLayout" Target="../slideLayouts/slideLayout293.xml"/><Relationship Id="rId23" Type="http://schemas.openxmlformats.org/officeDocument/2006/relationships/slideLayout" Target="../slideLayouts/slideLayout301.xml"/><Relationship Id="rId28" Type="http://schemas.openxmlformats.org/officeDocument/2006/relationships/slideLayout" Target="../slideLayouts/slideLayout306.xml"/><Relationship Id="rId36" Type="http://schemas.openxmlformats.org/officeDocument/2006/relationships/slideLayout" Target="../slideLayouts/slideLayout314.xml"/><Relationship Id="rId49" Type="http://schemas.openxmlformats.org/officeDocument/2006/relationships/slideLayout" Target="../slideLayouts/slideLayout327.xml"/><Relationship Id="rId57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288.xml"/><Relationship Id="rId19" Type="http://schemas.openxmlformats.org/officeDocument/2006/relationships/slideLayout" Target="../slideLayouts/slideLayout297.xml"/><Relationship Id="rId31" Type="http://schemas.openxmlformats.org/officeDocument/2006/relationships/slideLayout" Target="../slideLayouts/slideLayout309.xml"/><Relationship Id="rId44" Type="http://schemas.openxmlformats.org/officeDocument/2006/relationships/slideLayout" Target="../slideLayouts/slideLayout322.xml"/><Relationship Id="rId52" Type="http://schemas.openxmlformats.org/officeDocument/2006/relationships/slideLayout" Target="../slideLayouts/slideLayout330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Relationship Id="rId14" Type="http://schemas.openxmlformats.org/officeDocument/2006/relationships/slideLayout" Target="../slideLayouts/slideLayout292.xml"/><Relationship Id="rId22" Type="http://schemas.openxmlformats.org/officeDocument/2006/relationships/slideLayout" Target="../slideLayouts/slideLayout300.xml"/><Relationship Id="rId27" Type="http://schemas.openxmlformats.org/officeDocument/2006/relationships/slideLayout" Target="../slideLayouts/slideLayout305.xml"/><Relationship Id="rId30" Type="http://schemas.openxmlformats.org/officeDocument/2006/relationships/slideLayout" Target="../slideLayouts/slideLayout308.xml"/><Relationship Id="rId35" Type="http://schemas.openxmlformats.org/officeDocument/2006/relationships/slideLayout" Target="../slideLayouts/slideLayout313.xml"/><Relationship Id="rId43" Type="http://schemas.openxmlformats.org/officeDocument/2006/relationships/slideLayout" Target="../slideLayouts/slideLayout321.xml"/><Relationship Id="rId48" Type="http://schemas.openxmlformats.org/officeDocument/2006/relationships/slideLayout" Target="../slideLayouts/slideLayout326.xml"/><Relationship Id="rId56" Type="http://schemas.openxmlformats.org/officeDocument/2006/relationships/slideLayout" Target="../slideLayouts/slideLayout334.xml"/><Relationship Id="rId8" Type="http://schemas.openxmlformats.org/officeDocument/2006/relationships/slideLayout" Target="../slideLayouts/slideLayout286.xml"/><Relationship Id="rId51" Type="http://schemas.openxmlformats.org/officeDocument/2006/relationships/slideLayout" Target="../slideLayouts/slideLayout329.xml"/><Relationship Id="rId3" Type="http://schemas.openxmlformats.org/officeDocument/2006/relationships/slideLayout" Target="../slideLayouts/slideLayout2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5092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946" r:id="rId2"/>
    <p:sldLayoutId id="2147483950" r:id="rId3"/>
    <p:sldLayoutId id="2147483995" r:id="rId4"/>
    <p:sldLayoutId id="2147483829" r:id="rId5"/>
    <p:sldLayoutId id="2147483925" r:id="rId6"/>
    <p:sldLayoutId id="2147483997" r:id="rId7"/>
    <p:sldLayoutId id="2147483986" r:id="rId8"/>
    <p:sldLayoutId id="2147484002" r:id="rId9"/>
    <p:sldLayoutId id="2147484003" r:id="rId10"/>
    <p:sldLayoutId id="2147484004" r:id="rId11"/>
    <p:sldLayoutId id="2147484005" r:id="rId12"/>
    <p:sldLayoutId id="2147484022" r:id="rId13"/>
    <p:sldLayoutId id="2147484023" r:id="rId14"/>
    <p:sldLayoutId id="2147484063" r:id="rId15"/>
    <p:sldLayoutId id="2147484024" r:id="rId16"/>
    <p:sldLayoutId id="2147484038" r:id="rId17"/>
    <p:sldLayoutId id="2147484033" r:id="rId18"/>
    <p:sldLayoutId id="2147484034" r:id="rId19"/>
    <p:sldLayoutId id="2147484035" r:id="rId20"/>
    <p:sldLayoutId id="2147484036" r:id="rId21"/>
    <p:sldLayoutId id="2147484025" r:id="rId22"/>
    <p:sldLayoutId id="2147484026" r:id="rId23"/>
    <p:sldLayoutId id="2147483833" r:id="rId24"/>
    <p:sldLayoutId id="2147483991" r:id="rId25"/>
    <p:sldLayoutId id="2147483822" r:id="rId26"/>
    <p:sldLayoutId id="2147483764" r:id="rId27"/>
    <p:sldLayoutId id="2147483823" r:id="rId28"/>
    <p:sldLayoutId id="2147483824" r:id="rId29"/>
    <p:sldLayoutId id="2147483794" r:id="rId30"/>
    <p:sldLayoutId id="2147484006" r:id="rId31"/>
    <p:sldLayoutId id="2147484007" r:id="rId32"/>
    <p:sldLayoutId id="2147483769" r:id="rId33"/>
    <p:sldLayoutId id="2147483851" r:id="rId34"/>
    <p:sldLayoutId id="2147483812" r:id="rId35"/>
    <p:sldLayoutId id="2147484069" r:id="rId36"/>
    <p:sldLayoutId id="2147484241" r:id="rId37"/>
    <p:sldLayoutId id="2147484242" r:id="rId38"/>
    <p:sldLayoutId id="2147484303" r:id="rId39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209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7" r:id="rId2"/>
    <p:sldLayoutId id="2147483949" r:id="rId3"/>
    <p:sldLayoutId id="2147483996" r:id="rId4"/>
    <p:sldLayoutId id="2147483861" r:id="rId5"/>
    <p:sldLayoutId id="2147483987" r:id="rId6"/>
    <p:sldLayoutId id="2147483998" r:id="rId7"/>
    <p:sldLayoutId id="2147483988" r:id="rId8"/>
    <p:sldLayoutId id="2147483908" r:id="rId9"/>
    <p:sldLayoutId id="2147483958" r:id="rId10"/>
    <p:sldLayoutId id="2147483915" r:id="rId11"/>
    <p:sldLayoutId id="2147483916" r:id="rId12"/>
    <p:sldLayoutId id="2147484017" r:id="rId13"/>
    <p:sldLayoutId id="2147484064" r:id="rId14"/>
    <p:sldLayoutId id="2147484018" r:id="rId15"/>
    <p:sldLayoutId id="2147484019" r:id="rId16"/>
    <p:sldLayoutId id="2147484032" r:id="rId17"/>
    <p:sldLayoutId id="2147484027" r:id="rId18"/>
    <p:sldLayoutId id="2147484028" r:id="rId19"/>
    <p:sldLayoutId id="2147484029" r:id="rId20"/>
    <p:sldLayoutId id="2147484030" r:id="rId21"/>
    <p:sldLayoutId id="2147484020" r:id="rId22"/>
    <p:sldLayoutId id="2147484021" r:id="rId23"/>
    <p:sldLayoutId id="2147483948" r:id="rId24"/>
    <p:sldLayoutId id="2147483990" r:id="rId25"/>
    <p:sldLayoutId id="2147483899" r:id="rId26"/>
    <p:sldLayoutId id="2147483900" r:id="rId27"/>
    <p:sldLayoutId id="2147484008" r:id="rId28"/>
    <p:sldLayoutId id="2147484009" r:id="rId29"/>
    <p:sldLayoutId id="2147484010" r:id="rId30"/>
    <p:sldLayoutId id="2147484011" r:id="rId31"/>
    <p:sldLayoutId id="2147484012" r:id="rId32"/>
    <p:sldLayoutId id="2147483901" r:id="rId33"/>
    <p:sldLayoutId id="2147483902" r:id="rId34"/>
    <p:sldLayoutId id="2147483903" r:id="rId35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9259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3979" r:id="rId3"/>
    <p:sldLayoutId id="2147483978" r:id="rId4"/>
    <p:sldLayoutId id="2147484066" r:id="rId5"/>
    <p:sldLayoutId id="2147484067" r:id="rId6"/>
    <p:sldLayoutId id="2147484065" r:id="rId7"/>
    <p:sldLayoutId id="2147483964" r:id="rId8"/>
    <p:sldLayoutId id="2147483965" r:id="rId9"/>
    <p:sldLayoutId id="2147483963" r:id="rId10"/>
    <p:sldLayoutId id="2147483981" r:id="rId11"/>
    <p:sldLayoutId id="2147483983" r:id="rId12"/>
    <p:sldLayoutId id="2147483969" r:id="rId13"/>
    <p:sldLayoutId id="2147483968" r:id="rId14"/>
    <p:sldLayoutId id="2147483972" r:id="rId15"/>
    <p:sldLayoutId id="2147484001" r:id="rId16"/>
    <p:sldLayoutId id="2147484016" r:id="rId17"/>
    <p:sldLayoutId id="2147483974" r:id="rId18"/>
    <p:sldLayoutId id="2147483973" r:id="rId19"/>
    <p:sldLayoutId id="2147483975" r:id="rId20"/>
    <p:sldLayoutId id="2147483977" r:id="rId21"/>
    <p:sldLayoutId id="2147484013" r:id="rId22"/>
    <p:sldLayoutId id="2147484014" r:id="rId23"/>
    <p:sldLayoutId id="2147484015" r:id="rId2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3868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578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228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5074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1" r:id="rId10"/>
    <p:sldLayoutId id="2147484082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71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  <p:sldLayoutId id="2147484095" r:id="rId12"/>
    <p:sldLayoutId id="2147484096" r:id="rId13"/>
    <p:sldLayoutId id="2147484097" r:id="rId14"/>
    <p:sldLayoutId id="2147484098" r:id="rId15"/>
    <p:sldLayoutId id="2147484099" r:id="rId16"/>
    <p:sldLayoutId id="2147484100" r:id="rId17"/>
    <p:sldLayoutId id="2147484101" r:id="rId18"/>
    <p:sldLayoutId id="2147484102" r:id="rId19"/>
    <p:sldLayoutId id="2147484103" r:id="rId20"/>
    <p:sldLayoutId id="2147484104" r:id="rId21"/>
    <p:sldLayoutId id="2147484105" r:id="rId22"/>
    <p:sldLayoutId id="2147484106" r:id="rId23"/>
    <p:sldLayoutId id="2147484107" r:id="rId24"/>
    <p:sldLayoutId id="2147484108" r:id="rId25"/>
    <p:sldLayoutId id="2147484109" r:id="rId26"/>
    <p:sldLayoutId id="2147484110" r:id="rId27"/>
    <p:sldLayoutId id="2147484111" r:id="rId28"/>
    <p:sldLayoutId id="2147484112" r:id="rId29"/>
    <p:sldLayoutId id="2147484113" r:id="rId30"/>
    <p:sldLayoutId id="2147484114" r:id="rId31"/>
    <p:sldLayoutId id="2147484115" r:id="rId32"/>
    <p:sldLayoutId id="2147484116" r:id="rId33"/>
    <p:sldLayoutId id="2147484117" r:id="rId34"/>
    <p:sldLayoutId id="2147484118" r:id="rId35"/>
    <p:sldLayoutId id="2147484119" r:id="rId36"/>
    <p:sldLayoutId id="2147484120" r:id="rId37"/>
    <p:sldLayoutId id="2147484121" r:id="rId38"/>
    <p:sldLayoutId id="2147484122" r:id="rId39"/>
    <p:sldLayoutId id="2147484123" r:id="rId40"/>
    <p:sldLayoutId id="2147484124" r:id="rId41"/>
    <p:sldLayoutId id="2147484125" r:id="rId42"/>
    <p:sldLayoutId id="2147484126" r:id="rId43"/>
    <p:sldLayoutId id="2147484127" r:id="rId44"/>
    <p:sldLayoutId id="2147484128" r:id="rId45"/>
    <p:sldLayoutId id="2147484129" r:id="rId46"/>
    <p:sldLayoutId id="2147484130" r:id="rId47"/>
    <p:sldLayoutId id="2147484131" r:id="rId48"/>
    <p:sldLayoutId id="2147484132" r:id="rId49"/>
    <p:sldLayoutId id="2147484133" r:id="rId50"/>
    <p:sldLayoutId id="2147484134" r:id="rId51"/>
    <p:sldLayoutId id="2147484135" r:id="rId52"/>
    <p:sldLayoutId id="2147484136" r:id="rId53"/>
    <p:sldLayoutId id="2147484137" r:id="rId54"/>
  </p:sldLayoutIdLst>
  <p:timing>
    <p:tnLst>
      <p:par>
        <p:cTn id="1" dur="indefinite" restart="never" nodeType="tmRoot"/>
      </p:par>
    </p:tnLst>
  </p:timing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707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9" r:id="rId1"/>
    <p:sldLayoutId id="2147484140" r:id="rId2"/>
    <p:sldLayoutId id="2147484141" r:id="rId3"/>
    <p:sldLayoutId id="2147484142" r:id="rId4"/>
    <p:sldLayoutId id="2147484143" r:id="rId5"/>
    <p:sldLayoutId id="2147484144" r:id="rId6"/>
    <p:sldLayoutId id="2147484145" r:id="rId7"/>
    <p:sldLayoutId id="2147484146" r:id="rId8"/>
    <p:sldLayoutId id="2147484147" r:id="rId9"/>
    <p:sldLayoutId id="2147484148" r:id="rId10"/>
    <p:sldLayoutId id="2147484149" r:id="rId11"/>
    <p:sldLayoutId id="2147484150" r:id="rId12"/>
    <p:sldLayoutId id="2147484151" r:id="rId13"/>
    <p:sldLayoutId id="2147484152" r:id="rId14"/>
    <p:sldLayoutId id="2147484153" r:id="rId15"/>
    <p:sldLayoutId id="2147484154" r:id="rId16"/>
    <p:sldLayoutId id="2147484155" r:id="rId17"/>
    <p:sldLayoutId id="2147484156" r:id="rId18"/>
    <p:sldLayoutId id="2147484157" r:id="rId19"/>
    <p:sldLayoutId id="2147484158" r:id="rId20"/>
    <p:sldLayoutId id="2147484159" r:id="rId21"/>
    <p:sldLayoutId id="2147484160" r:id="rId22"/>
    <p:sldLayoutId id="2147484161" r:id="rId23"/>
    <p:sldLayoutId id="2147484162" r:id="rId24"/>
    <p:sldLayoutId id="2147484163" r:id="rId25"/>
    <p:sldLayoutId id="2147484164" r:id="rId26"/>
    <p:sldLayoutId id="2147484165" r:id="rId27"/>
    <p:sldLayoutId id="2147484166" r:id="rId28"/>
    <p:sldLayoutId id="2147484167" r:id="rId29"/>
    <p:sldLayoutId id="2147484168" r:id="rId30"/>
    <p:sldLayoutId id="2147484169" r:id="rId31"/>
    <p:sldLayoutId id="2147484170" r:id="rId32"/>
    <p:sldLayoutId id="2147484171" r:id="rId33"/>
    <p:sldLayoutId id="2147484172" r:id="rId34"/>
    <p:sldLayoutId id="2147484173" r:id="rId35"/>
    <p:sldLayoutId id="2147484174" r:id="rId36"/>
    <p:sldLayoutId id="2147484175" r:id="rId37"/>
    <p:sldLayoutId id="2147484176" r:id="rId38"/>
    <p:sldLayoutId id="2147484177" r:id="rId39"/>
    <p:sldLayoutId id="2147484178" r:id="rId40"/>
    <p:sldLayoutId id="2147484179" r:id="rId41"/>
    <p:sldLayoutId id="2147484180" r:id="rId42"/>
    <p:sldLayoutId id="2147484181" r:id="rId43"/>
    <p:sldLayoutId id="2147484182" r:id="rId44"/>
    <p:sldLayoutId id="2147484183" r:id="rId45"/>
    <p:sldLayoutId id="2147484184" r:id="rId46"/>
    <p:sldLayoutId id="2147484185" r:id="rId47"/>
    <p:sldLayoutId id="2147484186" r:id="rId48"/>
    <p:sldLayoutId id="2147484187" r:id="rId49"/>
    <p:sldLayoutId id="2147484188" r:id="rId50"/>
    <p:sldLayoutId id="2147484189" r:id="rId51"/>
    <p:sldLayoutId id="2147484190" r:id="rId52"/>
    <p:sldLayoutId id="2147484191" r:id="rId53"/>
    <p:sldLayoutId id="2147484192" r:id="rId54"/>
    <p:sldLayoutId id="2147484193" r:id="rId55"/>
    <p:sldLayoutId id="2147484194" r:id="rId56"/>
    <p:sldLayoutId id="2147484195" r:id="rId57"/>
    <p:sldLayoutId id="2147484196" r:id="rId58"/>
    <p:sldLayoutId id="2147484197" r:id="rId59"/>
    <p:sldLayoutId id="2147484198" r:id="rId60"/>
    <p:sldLayoutId id="2147484199" r:id="rId61"/>
    <p:sldLayoutId id="2147484200" r:id="rId62"/>
    <p:sldLayoutId id="2147484202" r:id="rId63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311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  <p:sldLayoutId id="2147484216" r:id="rId12"/>
    <p:sldLayoutId id="2147484217" r:id="rId13"/>
    <p:sldLayoutId id="2147484218" r:id="rId14"/>
    <p:sldLayoutId id="2147484219" r:id="rId15"/>
    <p:sldLayoutId id="2147484220" r:id="rId16"/>
    <p:sldLayoutId id="2147484221" r:id="rId17"/>
    <p:sldLayoutId id="2147484222" r:id="rId18"/>
    <p:sldLayoutId id="2147484223" r:id="rId19"/>
    <p:sldLayoutId id="2147484224" r:id="rId20"/>
    <p:sldLayoutId id="2147484225" r:id="rId21"/>
    <p:sldLayoutId id="2147484226" r:id="rId22"/>
    <p:sldLayoutId id="2147484227" r:id="rId23"/>
    <p:sldLayoutId id="2147484228" r:id="rId24"/>
    <p:sldLayoutId id="2147484229" r:id="rId25"/>
    <p:sldLayoutId id="2147484230" r:id="rId26"/>
    <p:sldLayoutId id="2147484231" r:id="rId27"/>
    <p:sldLayoutId id="2147484232" r:id="rId28"/>
    <p:sldLayoutId id="2147484233" r:id="rId29"/>
    <p:sldLayoutId id="2147484234" r:id="rId30"/>
    <p:sldLayoutId id="2147484235" r:id="rId31"/>
    <p:sldLayoutId id="2147484236" r:id="rId32"/>
    <p:sldLayoutId id="2147484237" r:id="rId33"/>
    <p:sldLayoutId id="2147484238" r:id="rId34"/>
    <p:sldLayoutId id="2147484239" r:id="rId35"/>
    <p:sldLayoutId id="2147484240" r:id="rId36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5629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4" r:id="rId1"/>
    <p:sldLayoutId id="2147484245" r:id="rId2"/>
    <p:sldLayoutId id="2147484246" r:id="rId3"/>
    <p:sldLayoutId id="2147484247" r:id="rId4"/>
    <p:sldLayoutId id="2147484248" r:id="rId5"/>
    <p:sldLayoutId id="2147484249" r:id="rId6"/>
    <p:sldLayoutId id="2147484250" r:id="rId7"/>
    <p:sldLayoutId id="2147484251" r:id="rId8"/>
    <p:sldLayoutId id="2147484252" r:id="rId9"/>
    <p:sldLayoutId id="2147484253" r:id="rId10"/>
    <p:sldLayoutId id="2147484254" r:id="rId11"/>
    <p:sldLayoutId id="2147484255" r:id="rId12"/>
    <p:sldLayoutId id="2147484256" r:id="rId13"/>
    <p:sldLayoutId id="2147484257" r:id="rId14"/>
    <p:sldLayoutId id="2147484258" r:id="rId15"/>
    <p:sldLayoutId id="2147484259" r:id="rId16"/>
    <p:sldLayoutId id="2147484260" r:id="rId17"/>
    <p:sldLayoutId id="2147484261" r:id="rId18"/>
    <p:sldLayoutId id="2147484262" r:id="rId19"/>
    <p:sldLayoutId id="2147484263" r:id="rId20"/>
    <p:sldLayoutId id="2147484264" r:id="rId21"/>
    <p:sldLayoutId id="2147484265" r:id="rId22"/>
    <p:sldLayoutId id="2147484266" r:id="rId23"/>
    <p:sldLayoutId id="2147484267" r:id="rId24"/>
    <p:sldLayoutId id="2147484268" r:id="rId25"/>
    <p:sldLayoutId id="2147484269" r:id="rId26"/>
    <p:sldLayoutId id="2147484270" r:id="rId27"/>
    <p:sldLayoutId id="2147484271" r:id="rId28"/>
    <p:sldLayoutId id="2147484272" r:id="rId29"/>
    <p:sldLayoutId id="2147484273" r:id="rId30"/>
    <p:sldLayoutId id="2147484274" r:id="rId31"/>
    <p:sldLayoutId id="2147484275" r:id="rId32"/>
    <p:sldLayoutId id="2147484276" r:id="rId33"/>
    <p:sldLayoutId id="2147484277" r:id="rId34"/>
    <p:sldLayoutId id="2147484278" r:id="rId35"/>
    <p:sldLayoutId id="2147484279" r:id="rId36"/>
    <p:sldLayoutId id="2147484280" r:id="rId37"/>
    <p:sldLayoutId id="2147484281" r:id="rId38"/>
    <p:sldLayoutId id="2147484282" r:id="rId39"/>
    <p:sldLayoutId id="2147484283" r:id="rId40"/>
    <p:sldLayoutId id="2147484284" r:id="rId41"/>
    <p:sldLayoutId id="2147484285" r:id="rId42"/>
    <p:sldLayoutId id="2147484286" r:id="rId43"/>
    <p:sldLayoutId id="2147484287" r:id="rId44"/>
    <p:sldLayoutId id="2147484288" r:id="rId45"/>
    <p:sldLayoutId id="2147484289" r:id="rId46"/>
    <p:sldLayoutId id="2147484290" r:id="rId47"/>
    <p:sldLayoutId id="2147484291" r:id="rId48"/>
    <p:sldLayoutId id="2147484292" r:id="rId49"/>
    <p:sldLayoutId id="2147484293" r:id="rId50"/>
    <p:sldLayoutId id="2147484294" r:id="rId51"/>
    <p:sldLayoutId id="2147484295" r:id="rId52"/>
    <p:sldLayoutId id="2147484296" r:id="rId53"/>
    <p:sldLayoutId id="2147484297" r:id="rId54"/>
    <p:sldLayoutId id="2147484298" r:id="rId55"/>
    <p:sldLayoutId id="2147484300" r:id="rId56"/>
    <p:sldLayoutId id="2147484301" r:id="rId57"/>
    <p:sldLayoutId id="2147484302" r:id="rId5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26" Type="http://schemas.openxmlformats.org/officeDocument/2006/relationships/image" Target="../media/image89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28" Type="http://schemas.openxmlformats.org/officeDocument/2006/relationships/image" Target="../media/image91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Relationship Id="rId27" Type="http://schemas.openxmlformats.org/officeDocument/2006/relationships/image" Target="../media/image9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26" Type="http://schemas.openxmlformats.org/officeDocument/2006/relationships/image" Target="../media/image86.png"/><Relationship Id="rId3" Type="http://schemas.openxmlformats.org/officeDocument/2006/relationships/image" Target="../media/image66.png"/><Relationship Id="rId21" Type="http://schemas.openxmlformats.org/officeDocument/2006/relationships/image" Target="../media/image91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5" Type="http://schemas.openxmlformats.org/officeDocument/2006/relationships/image" Target="../media/image8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8.png"/><Relationship Id="rId20" Type="http://schemas.openxmlformats.org/officeDocument/2006/relationships/image" Target="../media/image90.png"/><Relationship Id="rId29" Type="http://schemas.openxmlformats.org/officeDocument/2006/relationships/image" Target="../media/image89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24" Type="http://schemas.openxmlformats.org/officeDocument/2006/relationships/image" Target="../media/image84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23" Type="http://schemas.openxmlformats.org/officeDocument/2006/relationships/image" Target="../media/image83.png"/><Relationship Id="rId28" Type="http://schemas.openxmlformats.org/officeDocument/2006/relationships/image" Target="../media/image88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4" Type="http://schemas.openxmlformats.org/officeDocument/2006/relationships/image" Target="../media/image92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Relationship Id="rId22" Type="http://schemas.openxmlformats.org/officeDocument/2006/relationships/image" Target="../media/image82.png"/><Relationship Id="rId27" Type="http://schemas.openxmlformats.org/officeDocument/2006/relationships/image" Target="../media/image8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8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1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Map your documents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373549" y="3088405"/>
            <a:ext cx="6432094" cy="590865"/>
          </a:xfrm>
        </p:spPr>
        <p:txBody>
          <a:bodyPr/>
          <a:lstStyle/>
          <a:p>
            <a:r>
              <a:rPr lang="en-US" dirty="0" smtClean="0"/>
              <a:t>Colleen Alber, Product Evangelist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56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Maps will change how you see the 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3401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3664" y="233173"/>
            <a:ext cx="2593730" cy="4778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</a:rPr>
              <a:t>Hyland Offices</a:t>
            </a:r>
          </a:p>
          <a:p>
            <a:endParaRPr lang="en-US" sz="1350" dirty="0">
              <a:solidFill>
                <a:schemeClr val="bg1"/>
              </a:solidFill>
            </a:endParaRPr>
          </a:p>
          <a:p>
            <a:r>
              <a:rPr lang="en-US" sz="1500" dirty="0">
                <a:solidFill>
                  <a:schemeClr val="bg1"/>
                </a:solidFill>
              </a:rPr>
              <a:t>Andover, MA</a:t>
            </a:r>
          </a:p>
          <a:p>
            <a:r>
              <a:rPr lang="en-US" sz="1500" dirty="0">
                <a:solidFill>
                  <a:schemeClr val="bg1"/>
                </a:solidFill>
              </a:rPr>
              <a:t>Charlotte, NC</a:t>
            </a:r>
          </a:p>
          <a:p>
            <a:r>
              <a:rPr lang="en-US" sz="1500" dirty="0">
                <a:solidFill>
                  <a:schemeClr val="bg1"/>
                </a:solidFill>
              </a:rPr>
              <a:t>Irvine, CA</a:t>
            </a:r>
          </a:p>
          <a:p>
            <a:r>
              <a:rPr lang="en-US" sz="1500" dirty="0">
                <a:solidFill>
                  <a:schemeClr val="bg1"/>
                </a:solidFill>
              </a:rPr>
              <a:t>Lansing, MI</a:t>
            </a:r>
          </a:p>
          <a:p>
            <a:r>
              <a:rPr lang="en-US" sz="1500" dirty="0">
                <a:solidFill>
                  <a:schemeClr val="bg1"/>
                </a:solidFill>
              </a:rPr>
              <a:t>Lincoln, NE</a:t>
            </a:r>
          </a:p>
          <a:p>
            <a:r>
              <a:rPr lang="en-US" sz="1500" dirty="0">
                <a:solidFill>
                  <a:schemeClr val="bg1"/>
                </a:solidFill>
              </a:rPr>
              <a:t>Phoenix, AZ</a:t>
            </a:r>
          </a:p>
          <a:p>
            <a:r>
              <a:rPr lang="en-US" sz="1500" dirty="0">
                <a:solidFill>
                  <a:schemeClr val="bg1"/>
                </a:solidFill>
              </a:rPr>
              <a:t>Salt Lake City, UT</a:t>
            </a:r>
          </a:p>
          <a:p>
            <a:r>
              <a:rPr lang="en-US" sz="1500" dirty="0">
                <a:solidFill>
                  <a:schemeClr val="bg1"/>
                </a:solidFill>
              </a:rPr>
              <a:t>Tampa, FL</a:t>
            </a:r>
          </a:p>
          <a:p>
            <a:r>
              <a:rPr lang="en-US" sz="1500" dirty="0">
                <a:solidFill>
                  <a:schemeClr val="bg1"/>
                </a:solidFill>
              </a:rPr>
              <a:t>Westlake, OH</a:t>
            </a:r>
          </a:p>
          <a:p>
            <a:endParaRPr lang="en-US" sz="1500" dirty="0">
              <a:solidFill>
                <a:schemeClr val="bg1"/>
              </a:solidFill>
            </a:endParaRPr>
          </a:p>
          <a:p>
            <a:r>
              <a:rPr lang="en-US" sz="1500" dirty="0">
                <a:solidFill>
                  <a:schemeClr val="bg1"/>
                </a:solidFill>
              </a:rPr>
              <a:t>Melbourne, AU</a:t>
            </a:r>
          </a:p>
          <a:p>
            <a:r>
              <a:rPr lang="en-US" sz="1500" dirty="0">
                <a:solidFill>
                  <a:schemeClr val="bg1"/>
                </a:solidFill>
              </a:rPr>
              <a:t>Sydney, AU</a:t>
            </a:r>
          </a:p>
          <a:p>
            <a:r>
              <a:rPr lang="en-US" sz="1500" dirty="0">
                <a:solidFill>
                  <a:schemeClr val="bg1"/>
                </a:solidFill>
              </a:rPr>
              <a:t>Jundiai, BR</a:t>
            </a:r>
          </a:p>
          <a:p>
            <a:r>
              <a:rPr lang="en-US" sz="1500" dirty="0">
                <a:solidFill>
                  <a:schemeClr val="bg1"/>
                </a:solidFill>
              </a:rPr>
              <a:t>Sao Paulo, BR</a:t>
            </a:r>
          </a:p>
          <a:p>
            <a:r>
              <a:rPr lang="en-US" sz="1500" dirty="0">
                <a:solidFill>
                  <a:schemeClr val="bg1"/>
                </a:solidFill>
              </a:rPr>
              <a:t>Santiago, CL</a:t>
            </a:r>
          </a:p>
          <a:p>
            <a:r>
              <a:rPr lang="en-US" sz="1500" dirty="0">
                <a:solidFill>
                  <a:schemeClr val="bg1"/>
                </a:solidFill>
              </a:rPr>
              <a:t>Tokyo, JP</a:t>
            </a:r>
          </a:p>
          <a:p>
            <a:r>
              <a:rPr lang="en-US" sz="1500" dirty="0">
                <a:solidFill>
                  <a:schemeClr val="bg1"/>
                </a:solidFill>
              </a:rPr>
              <a:t>Zug, CH</a:t>
            </a:r>
          </a:p>
          <a:p>
            <a:r>
              <a:rPr lang="en-US" sz="1500" dirty="0">
                <a:solidFill>
                  <a:schemeClr val="bg1"/>
                </a:solidFill>
              </a:rPr>
              <a:t>London, UK</a:t>
            </a:r>
          </a:p>
        </p:txBody>
      </p:sp>
    </p:spTree>
    <p:extLst>
      <p:ext uri="{BB962C8B-B14F-4D97-AF65-F5344CB8AC3E}">
        <p14:creationId xmlns:p14="http://schemas.microsoft.com/office/powerpoint/2010/main" val="108824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World-Map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13" b="10942"/>
          <a:stretch/>
        </p:blipFill>
        <p:spPr>
          <a:xfrm>
            <a:off x="-596605" y="370333"/>
            <a:ext cx="10338300" cy="4567428"/>
          </a:xfrm>
          <a:prstGeom prst="rect">
            <a:avLst/>
          </a:prstGeom>
        </p:spPr>
      </p:pic>
      <p:pic>
        <p:nvPicPr>
          <p:cNvPr id="21" name="Hyland-Londo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31" t="22681" r="53008" b="71701"/>
          <a:stretch/>
        </p:blipFill>
        <p:spPr>
          <a:xfrm>
            <a:off x="4007170" y="1073014"/>
            <a:ext cx="254420" cy="327110"/>
          </a:xfrm>
          <a:prstGeom prst="rect">
            <a:avLst/>
          </a:prstGeom>
        </p:spPr>
      </p:pic>
      <p:pic>
        <p:nvPicPr>
          <p:cNvPr id="32" name="Hyland-Zu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0" t="24969" r="51015" b="69204"/>
          <a:stretch/>
        </p:blipFill>
        <p:spPr>
          <a:xfrm>
            <a:off x="4188898" y="1206281"/>
            <a:ext cx="278649" cy="339226"/>
          </a:xfrm>
          <a:prstGeom prst="rect">
            <a:avLst/>
          </a:prstGeom>
        </p:spPr>
      </p:pic>
      <p:pic>
        <p:nvPicPr>
          <p:cNvPr id="29" name="Hyland-Tokyo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73" t="31004" r="16914" b="63378"/>
          <a:stretch/>
        </p:blipFill>
        <p:spPr>
          <a:xfrm>
            <a:off x="7702304" y="1557622"/>
            <a:ext cx="290765" cy="327110"/>
          </a:xfrm>
          <a:prstGeom prst="rect">
            <a:avLst/>
          </a:prstGeom>
        </p:spPr>
      </p:pic>
      <p:pic>
        <p:nvPicPr>
          <p:cNvPr id="25" name="Hyland-Santiago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4" t="69499" r="71758" b="24883"/>
          <a:stretch/>
        </p:blipFill>
        <p:spPr>
          <a:xfrm>
            <a:off x="2056623" y="3798932"/>
            <a:ext cx="266534" cy="327111"/>
          </a:xfrm>
          <a:prstGeom prst="rect">
            <a:avLst/>
          </a:prstGeom>
        </p:spPr>
      </p:pic>
      <p:pic>
        <p:nvPicPr>
          <p:cNvPr id="30" name="Hyland-Jundiai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2" t="63257" r="66133" b="30501"/>
          <a:stretch/>
        </p:blipFill>
        <p:spPr>
          <a:xfrm>
            <a:off x="2577576" y="3398559"/>
            <a:ext cx="278650" cy="363457"/>
          </a:xfrm>
          <a:prstGeom prst="rect">
            <a:avLst/>
          </a:prstGeom>
        </p:spPr>
      </p:pic>
      <p:pic>
        <p:nvPicPr>
          <p:cNvPr id="26" name="Hyland-Sao-Paulo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2" t="63257" r="66133" b="30501"/>
          <a:stretch/>
        </p:blipFill>
        <p:spPr>
          <a:xfrm>
            <a:off x="2626037" y="3435477"/>
            <a:ext cx="278650" cy="363457"/>
          </a:xfrm>
          <a:prstGeom prst="rect">
            <a:avLst/>
          </a:prstGeom>
        </p:spPr>
      </p:pic>
      <p:pic>
        <p:nvPicPr>
          <p:cNvPr id="27" name="Hyland-Sydney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20" t="69291" r="13633" b="24675"/>
          <a:stretch/>
        </p:blipFill>
        <p:spPr>
          <a:xfrm>
            <a:off x="8017300" y="3786817"/>
            <a:ext cx="314996" cy="351341"/>
          </a:xfrm>
          <a:prstGeom prst="rect">
            <a:avLst/>
          </a:prstGeom>
        </p:spPr>
      </p:pic>
      <p:pic>
        <p:nvPicPr>
          <p:cNvPr id="22" name="Hyland-Melbourne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45" t="71995" r="15860" b="22595"/>
          <a:stretch/>
        </p:blipFill>
        <p:spPr>
          <a:xfrm>
            <a:off x="7823456" y="3944315"/>
            <a:ext cx="278650" cy="314995"/>
          </a:xfrm>
          <a:prstGeom prst="rect">
            <a:avLst/>
          </a:prstGeom>
        </p:spPr>
      </p:pic>
      <p:pic>
        <p:nvPicPr>
          <p:cNvPr id="28" name="Hyland-Tampa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7" t="35374" r="75039" b="58800"/>
          <a:stretch/>
        </p:blipFill>
        <p:spPr>
          <a:xfrm>
            <a:off x="1656821" y="1812040"/>
            <a:ext cx="327111" cy="339227"/>
          </a:xfrm>
          <a:prstGeom prst="rect">
            <a:avLst/>
          </a:prstGeom>
        </p:spPr>
      </p:pic>
      <p:pic>
        <p:nvPicPr>
          <p:cNvPr id="24" name="Hyland-Salt-Lake-City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2" t="28091" r="81133" b="66083"/>
          <a:stretch/>
        </p:blipFill>
        <p:spPr>
          <a:xfrm>
            <a:off x="1075292" y="1388008"/>
            <a:ext cx="278650" cy="339227"/>
          </a:xfrm>
          <a:prstGeom prst="rect">
            <a:avLst/>
          </a:prstGeom>
        </p:spPr>
      </p:pic>
      <p:pic>
        <p:nvPicPr>
          <p:cNvPr id="23" name="Hyland-Phoenix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2" t="32461" r="81953" b="61505"/>
          <a:stretch/>
        </p:blipFill>
        <p:spPr>
          <a:xfrm>
            <a:off x="990486" y="1642429"/>
            <a:ext cx="278649" cy="351341"/>
          </a:xfrm>
          <a:prstGeom prst="rect">
            <a:avLst/>
          </a:prstGeom>
        </p:spPr>
      </p:pic>
      <p:pic>
        <p:nvPicPr>
          <p:cNvPr id="20" name="Hyland-Lincoln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t="28715" r="77969" b="65459"/>
          <a:stretch/>
        </p:blipFill>
        <p:spPr>
          <a:xfrm>
            <a:off x="1390287" y="1424353"/>
            <a:ext cx="290765" cy="339227"/>
          </a:xfrm>
          <a:prstGeom prst="rect">
            <a:avLst/>
          </a:prstGeom>
        </p:spPr>
      </p:pic>
      <p:pic>
        <p:nvPicPr>
          <p:cNvPr id="33" name="Hyland-Lansing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4" t="26843" r="71055" b="67123"/>
          <a:stretch/>
        </p:blipFill>
        <p:spPr>
          <a:xfrm>
            <a:off x="1802203" y="1319311"/>
            <a:ext cx="254420" cy="351341"/>
          </a:xfrm>
          <a:prstGeom prst="rect">
            <a:avLst/>
          </a:prstGeom>
        </p:spPr>
      </p:pic>
      <p:pic>
        <p:nvPicPr>
          <p:cNvPr id="17" name="Hyland-Irvine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7" t="32044" r="83828" b="61922"/>
          <a:stretch/>
        </p:blipFill>
        <p:spPr>
          <a:xfrm>
            <a:off x="796643" y="1618196"/>
            <a:ext cx="278649" cy="351342"/>
          </a:xfrm>
          <a:prstGeom prst="rect">
            <a:avLst/>
          </a:prstGeom>
        </p:spPr>
      </p:pic>
      <p:pic>
        <p:nvPicPr>
          <p:cNvPr id="16" name="Hyland-Charlotte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31212" r="73868" b="62962"/>
          <a:stretch/>
        </p:blipFill>
        <p:spPr>
          <a:xfrm>
            <a:off x="1826435" y="1569738"/>
            <a:ext cx="278650" cy="339226"/>
          </a:xfrm>
          <a:prstGeom prst="rect">
            <a:avLst/>
          </a:prstGeom>
        </p:spPr>
      </p:pic>
      <p:pic>
        <p:nvPicPr>
          <p:cNvPr id="15" name="Hyland-Andover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4" t="26843" r="71055" b="67123"/>
          <a:stretch/>
        </p:blipFill>
        <p:spPr>
          <a:xfrm>
            <a:off x="2141429" y="1315318"/>
            <a:ext cx="254420" cy="351341"/>
          </a:xfrm>
          <a:prstGeom prst="rect">
            <a:avLst/>
          </a:prstGeom>
        </p:spPr>
      </p:pic>
      <p:pic>
        <p:nvPicPr>
          <p:cNvPr id="31" name="Hyland-Westlake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6634" r="73399" b="66083"/>
          <a:stretch/>
        </p:blipFill>
        <p:spPr>
          <a:xfrm>
            <a:off x="1826435" y="1303204"/>
            <a:ext cx="327111" cy="424031"/>
          </a:xfrm>
          <a:prstGeom prst="rect">
            <a:avLst/>
          </a:prstGeom>
        </p:spPr>
      </p:pic>
      <p:pic>
        <p:nvPicPr>
          <p:cNvPr id="34" name="Cloud-New-Wellington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45" t="73452" r="7188" b="22178"/>
          <a:stretch/>
        </p:blipFill>
        <p:spPr>
          <a:xfrm>
            <a:off x="8598829" y="4029122"/>
            <a:ext cx="399802" cy="254419"/>
          </a:xfrm>
          <a:prstGeom prst="rect">
            <a:avLst/>
          </a:prstGeom>
        </p:spPr>
      </p:pic>
      <p:pic>
        <p:nvPicPr>
          <p:cNvPr id="35" name="Cloud-Amsterdam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83" t="22472" r="50781" b="72740"/>
          <a:stretch/>
        </p:blipFill>
        <p:spPr>
          <a:xfrm>
            <a:off x="4043516" y="1060899"/>
            <a:ext cx="448263" cy="278649"/>
          </a:xfrm>
          <a:prstGeom prst="rect">
            <a:avLst/>
          </a:prstGeom>
        </p:spPr>
      </p:pic>
      <p:pic>
        <p:nvPicPr>
          <p:cNvPr id="36" name="Cloud-Queretaro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9" t="40992" r="79727" b="54431"/>
          <a:stretch/>
        </p:blipFill>
        <p:spPr>
          <a:xfrm>
            <a:off x="1087408" y="2139152"/>
            <a:ext cx="411917" cy="266534"/>
          </a:xfrm>
          <a:prstGeom prst="rect">
            <a:avLst/>
          </a:prstGeom>
        </p:spPr>
      </p:pic>
      <p:pic>
        <p:nvPicPr>
          <p:cNvPr id="37" name="Cloud-Tokyo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05" t="31628" r="16328" b="63795"/>
          <a:stretch/>
        </p:blipFill>
        <p:spPr>
          <a:xfrm>
            <a:off x="7653844" y="1593967"/>
            <a:ext cx="399801" cy="266534"/>
          </a:xfrm>
          <a:prstGeom prst="rect">
            <a:avLst/>
          </a:prstGeom>
        </p:spPr>
      </p:pic>
      <p:pic>
        <p:nvPicPr>
          <p:cNvPr id="38" name="Cloud-Sydney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69" t="70539" r="13281" b="25091"/>
          <a:stretch/>
        </p:blipFill>
        <p:spPr>
          <a:xfrm>
            <a:off x="7980954" y="3859509"/>
            <a:ext cx="387686" cy="254419"/>
          </a:xfrm>
          <a:prstGeom prst="rect">
            <a:avLst/>
          </a:prstGeom>
        </p:spPr>
      </p:pic>
      <p:pic>
        <p:nvPicPr>
          <p:cNvPr id="39" name="Cloud-Melbourne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7" t="72828" r="15507" b="23010"/>
          <a:stretch/>
        </p:blipFill>
        <p:spPr>
          <a:xfrm>
            <a:off x="7774996" y="3992776"/>
            <a:ext cx="363457" cy="242304"/>
          </a:xfrm>
          <a:prstGeom prst="rect">
            <a:avLst/>
          </a:prstGeom>
        </p:spPr>
      </p:pic>
      <p:pic>
        <p:nvPicPr>
          <p:cNvPr id="40" name="Cloud-Ashburn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3" t="31212" r="71757" b="63378"/>
          <a:stretch/>
        </p:blipFill>
        <p:spPr>
          <a:xfrm>
            <a:off x="1850665" y="1569737"/>
            <a:ext cx="472494" cy="314995"/>
          </a:xfrm>
          <a:prstGeom prst="rect">
            <a:avLst/>
          </a:prstGeom>
        </p:spPr>
      </p:pic>
      <p:pic>
        <p:nvPicPr>
          <p:cNvPr id="41" name="Cloud-Cleveland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8299" r="73164" b="67123"/>
          <a:stretch/>
        </p:blipFill>
        <p:spPr>
          <a:xfrm>
            <a:off x="1826435" y="1400125"/>
            <a:ext cx="351341" cy="266534"/>
          </a:xfrm>
          <a:prstGeom prst="rect">
            <a:avLst/>
          </a:prstGeom>
        </p:spPr>
      </p:pic>
      <p:pic>
        <p:nvPicPr>
          <p:cNvPr id="42" name="Cloud-London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6" t="23097" r="52304" b="71909"/>
          <a:stretch/>
        </p:blipFill>
        <p:spPr>
          <a:xfrm>
            <a:off x="3946593" y="1097245"/>
            <a:ext cx="387687" cy="290765"/>
          </a:xfrm>
          <a:prstGeom prst="rect">
            <a:avLst/>
          </a:prstGeom>
        </p:spPr>
      </p:pic>
      <p:pic>
        <p:nvPicPr>
          <p:cNvPr id="43" name="Cloud-Auckland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11" t="72204" r="7891" b="22594"/>
          <a:stretch/>
        </p:blipFill>
        <p:spPr>
          <a:xfrm>
            <a:off x="8574598" y="3956431"/>
            <a:ext cx="351341" cy="30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6769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World-Map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3" b="10942"/>
          <a:stretch/>
        </p:blipFill>
        <p:spPr>
          <a:xfrm>
            <a:off x="-596605" y="370333"/>
            <a:ext cx="10338300" cy="4567428"/>
          </a:xfrm>
          <a:prstGeom prst="rect">
            <a:avLst/>
          </a:prstGeom>
        </p:spPr>
      </p:pic>
      <p:pic>
        <p:nvPicPr>
          <p:cNvPr id="13" name="Customer-Countrie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" t="11028" r="7657" b="12815"/>
          <a:stretch/>
        </p:blipFill>
        <p:spPr>
          <a:xfrm>
            <a:off x="-281611" y="394563"/>
            <a:ext cx="9231779" cy="4434162"/>
          </a:xfrm>
          <a:prstGeom prst="rect">
            <a:avLst/>
          </a:prstGeom>
        </p:spPr>
      </p:pic>
      <p:pic>
        <p:nvPicPr>
          <p:cNvPr id="21" name="Hyland-Londo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31" t="22681" r="53008" b="71701"/>
          <a:stretch/>
        </p:blipFill>
        <p:spPr>
          <a:xfrm>
            <a:off x="4007170" y="1073014"/>
            <a:ext cx="254420" cy="327110"/>
          </a:xfrm>
          <a:prstGeom prst="rect">
            <a:avLst/>
          </a:prstGeom>
        </p:spPr>
      </p:pic>
      <p:pic>
        <p:nvPicPr>
          <p:cNvPr id="32" name="Hyland-Zu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0" t="24969" r="51015" b="69204"/>
          <a:stretch/>
        </p:blipFill>
        <p:spPr>
          <a:xfrm>
            <a:off x="4188898" y="1206281"/>
            <a:ext cx="278649" cy="339226"/>
          </a:xfrm>
          <a:prstGeom prst="rect">
            <a:avLst/>
          </a:prstGeom>
        </p:spPr>
      </p:pic>
      <p:pic>
        <p:nvPicPr>
          <p:cNvPr id="29" name="Hyland-Tokyo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73" t="31004" r="16914" b="63378"/>
          <a:stretch/>
        </p:blipFill>
        <p:spPr>
          <a:xfrm>
            <a:off x="7702304" y="1557622"/>
            <a:ext cx="290765" cy="327110"/>
          </a:xfrm>
          <a:prstGeom prst="rect">
            <a:avLst/>
          </a:prstGeom>
        </p:spPr>
      </p:pic>
      <p:pic>
        <p:nvPicPr>
          <p:cNvPr id="25" name="Hyland-Santiago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4" t="69499" r="71758" b="24883"/>
          <a:stretch/>
        </p:blipFill>
        <p:spPr>
          <a:xfrm>
            <a:off x="2056623" y="3798932"/>
            <a:ext cx="266534" cy="327111"/>
          </a:xfrm>
          <a:prstGeom prst="rect">
            <a:avLst/>
          </a:prstGeom>
        </p:spPr>
      </p:pic>
      <p:pic>
        <p:nvPicPr>
          <p:cNvPr id="33" name="Hyland-Jundiai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2" t="63257" r="66133" b="30501"/>
          <a:stretch/>
        </p:blipFill>
        <p:spPr>
          <a:xfrm>
            <a:off x="2577576" y="3398559"/>
            <a:ext cx="278650" cy="363457"/>
          </a:xfrm>
          <a:prstGeom prst="rect">
            <a:avLst/>
          </a:prstGeom>
        </p:spPr>
      </p:pic>
      <p:pic>
        <p:nvPicPr>
          <p:cNvPr id="26" name="Hyland-Sao-Paulo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2" t="63257" r="66133" b="30501"/>
          <a:stretch/>
        </p:blipFill>
        <p:spPr>
          <a:xfrm>
            <a:off x="2626037" y="3435477"/>
            <a:ext cx="278650" cy="363457"/>
          </a:xfrm>
          <a:prstGeom prst="rect">
            <a:avLst/>
          </a:prstGeom>
        </p:spPr>
      </p:pic>
      <p:pic>
        <p:nvPicPr>
          <p:cNvPr id="27" name="Hyland-Sydney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20" t="69291" r="13633" b="24675"/>
          <a:stretch/>
        </p:blipFill>
        <p:spPr>
          <a:xfrm>
            <a:off x="8017300" y="3786817"/>
            <a:ext cx="314996" cy="351341"/>
          </a:xfrm>
          <a:prstGeom prst="rect">
            <a:avLst/>
          </a:prstGeom>
        </p:spPr>
      </p:pic>
      <p:pic>
        <p:nvPicPr>
          <p:cNvPr id="22" name="Hyland-Melbourne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45" t="71995" r="15860" b="22595"/>
          <a:stretch/>
        </p:blipFill>
        <p:spPr>
          <a:xfrm>
            <a:off x="7823456" y="3944315"/>
            <a:ext cx="278650" cy="314995"/>
          </a:xfrm>
          <a:prstGeom prst="rect">
            <a:avLst/>
          </a:prstGeom>
        </p:spPr>
      </p:pic>
      <p:pic>
        <p:nvPicPr>
          <p:cNvPr id="28" name="Hyland-Tampa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7" t="35374" r="75039" b="58800"/>
          <a:stretch/>
        </p:blipFill>
        <p:spPr>
          <a:xfrm>
            <a:off x="1656821" y="1812040"/>
            <a:ext cx="327111" cy="339227"/>
          </a:xfrm>
          <a:prstGeom prst="rect">
            <a:avLst/>
          </a:prstGeom>
        </p:spPr>
      </p:pic>
      <p:pic>
        <p:nvPicPr>
          <p:cNvPr id="24" name="Hyland-Salt-Lake-City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2" t="28091" r="81133" b="66083"/>
          <a:stretch/>
        </p:blipFill>
        <p:spPr>
          <a:xfrm>
            <a:off x="1075292" y="1388008"/>
            <a:ext cx="278650" cy="339227"/>
          </a:xfrm>
          <a:prstGeom prst="rect">
            <a:avLst/>
          </a:prstGeom>
        </p:spPr>
      </p:pic>
      <p:pic>
        <p:nvPicPr>
          <p:cNvPr id="23" name="Hyland-Phoenix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2" t="32461" r="81953" b="61505"/>
          <a:stretch/>
        </p:blipFill>
        <p:spPr>
          <a:xfrm>
            <a:off x="990486" y="1642429"/>
            <a:ext cx="278649" cy="351341"/>
          </a:xfrm>
          <a:prstGeom prst="rect">
            <a:avLst/>
          </a:prstGeom>
        </p:spPr>
      </p:pic>
      <p:pic>
        <p:nvPicPr>
          <p:cNvPr id="20" name="Hyland-Lincoln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t="28715" r="77969" b="65459"/>
          <a:stretch/>
        </p:blipFill>
        <p:spPr>
          <a:xfrm>
            <a:off x="1390287" y="1424353"/>
            <a:ext cx="290765" cy="339227"/>
          </a:xfrm>
          <a:prstGeom prst="rect">
            <a:avLst/>
          </a:prstGeom>
        </p:spPr>
      </p:pic>
      <p:pic>
        <p:nvPicPr>
          <p:cNvPr id="34" name="Hyland-Lansing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4" t="26843" r="71055" b="67123"/>
          <a:stretch/>
        </p:blipFill>
        <p:spPr>
          <a:xfrm>
            <a:off x="1802203" y="1319311"/>
            <a:ext cx="254420" cy="351341"/>
          </a:xfrm>
          <a:prstGeom prst="rect">
            <a:avLst/>
          </a:prstGeom>
        </p:spPr>
      </p:pic>
      <p:pic>
        <p:nvPicPr>
          <p:cNvPr id="17" name="Hyland-Irvine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7" t="32044" r="83828" b="61922"/>
          <a:stretch/>
        </p:blipFill>
        <p:spPr>
          <a:xfrm>
            <a:off x="796643" y="1618196"/>
            <a:ext cx="278649" cy="351342"/>
          </a:xfrm>
          <a:prstGeom prst="rect">
            <a:avLst/>
          </a:prstGeom>
        </p:spPr>
      </p:pic>
      <p:pic>
        <p:nvPicPr>
          <p:cNvPr id="16" name="Hyland-Charlotte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31212" r="73868" b="62962"/>
          <a:stretch/>
        </p:blipFill>
        <p:spPr>
          <a:xfrm>
            <a:off x="1826435" y="1569738"/>
            <a:ext cx="278650" cy="339226"/>
          </a:xfrm>
          <a:prstGeom prst="rect">
            <a:avLst/>
          </a:prstGeom>
        </p:spPr>
      </p:pic>
      <p:pic>
        <p:nvPicPr>
          <p:cNvPr id="15" name="Hyland-Andover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4" t="26843" r="71055" b="67123"/>
          <a:stretch/>
        </p:blipFill>
        <p:spPr>
          <a:xfrm>
            <a:off x="2141429" y="1315318"/>
            <a:ext cx="254420" cy="351341"/>
          </a:xfrm>
          <a:prstGeom prst="rect">
            <a:avLst/>
          </a:prstGeom>
        </p:spPr>
      </p:pic>
      <p:pic>
        <p:nvPicPr>
          <p:cNvPr id="31" name="Hyland-Westlake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6634" r="73399" b="66083"/>
          <a:stretch/>
        </p:blipFill>
        <p:spPr>
          <a:xfrm>
            <a:off x="1826435" y="1303204"/>
            <a:ext cx="327111" cy="424031"/>
          </a:xfrm>
          <a:prstGeom prst="rect">
            <a:avLst/>
          </a:prstGeom>
        </p:spPr>
      </p:pic>
      <p:pic>
        <p:nvPicPr>
          <p:cNvPr id="7" name="Cloud-London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6" t="23097" r="52304" b="71909"/>
          <a:stretch/>
        </p:blipFill>
        <p:spPr>
          <a:xfrm>
            <a:off x="3946593" y="1097245"/>
            <a:ext cx="387687" cy="290765"/>
          </a:xfrm>
          <a:prstGeom prst="rect">
            <a:avLst/>
          </a:prstGeom>
        </p:spPr>
      </p:pic>
      <p:pic>
        <p:nvPicPr>
          <p:cNvPr id="4" name="Cloud-Auckland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11" t="72204" r="7891" b="22594"/>
          <a:stretch/>
        </p:blipFill>
        <p:spPr>
          <a:xfrm>
            <a:off x="8574598" y="3956431"/>
            <a:ext cx="351341" cy="302879"/>
          </a:xfrm>
          <a:prstGeom prst="rect">
            <a:avLst/>
          </a:prstGeom>
        </p:spPr>
      </p:pic>
      <p:pic>
        <p:nvPicPr>
          <p:cNvPr id="9" name="Cloud-New-Wellington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45" t="73452" r="7188" b="22178"/>
          <a:stretch/>
        </p:blipFill>
        <p:spPr>
          <a:xfrm>
            <a:off x="8598829" y="4029122"/>
            <a:ext cx="399802" cy="254419"/>
          </a:xfrm>
          <a:prstGeom prst="rect">
            <a:avLst/>
          </a:prstGeom>
        </p:spPr>
      </p:pic>
      <p:pic>
        <p:nvPicPr>
          <p:cNvPr id="2" name="Cloud-Amsterdam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83" t="22472" r="50781" b="72740"/>
          <a:stretch/>
        </p:blipFill>
        <p:spPr>
          <a:xfrm>
            <a:off x="4043516" y="1060899"/>
            <a:ext cx="448263" cy="278649"/>
          </a:xfrm>
          <a:prstGeom prst="rect">
            <a:avLst/>
          </a:prstGeom>
        </p:spPr>
      </p:pic>
      <p:pic>
        <p:nvPicPr>
          <p:cNvPr id="10" name="Cloud-Queretaro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9" t="40992" r="79727" b="54431"/>
          <a:stretch/>
        </p:blipFill>
        <p:spPr>
          <a:xfrm>
            <a:off x="1087408" y="2139152"/>
            <a:ext cx="411917" cy="266534"/>
          </a:xfrm>
          <a:prstGeom prst="rect">
            <a:avLst/>
          </a:prstGeom>
        </p:spPr>
      </p:pic>
      <p:pic>
        <p:nvPicPr>
          <p:cNvPr id="12" name="Cloud-Tokyo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05" t="31628" r="16328" b="63795"/>
          <a:stretch/>
        </p:blipFill>
        <p:spPr>
          <a:xfrm>
            <a:off x="7653844" y="1593967"/>
            <a:ext cx="399801" cy="266534"/>
          </a:xfrm>
          <a:prstGeom prst="rect">
            <a:avLst/>
          </a:prstGeom>
        </p:spPr>
      </p:pic>
      <p:pic>
        <p:nvPicPr>
          <p:cNvPr id="11" name="Cloud-Sydney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69" t="70539" r="13281" b="25091"/>
          <a:stretch/>
        </p:blipFill>
        <p:spPr>
          <a:xfrm>
            <a:off x="7980954" y="3859509"/>
            <a:ext cx="387686" cy="254419"/>
          </a:xfrm>
          <a:prstGeom prst="rect">
            <a:avLst/>
          </a:prstGeom>
        </p:spPr>
      </p:pic>
      <p:pic>
        <p:nvPicPr>
          <p:cNvPr id="8" name="Cloud-Melbourne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7" t="72828" r="15507" b="23010"/>
          <a:stretch/>
        </p:blipFill>
        <p:spPr>
          <a:xfrm>
            <a:off x="7774996" y="3992776"/>
            <a:ext cx="363457" cy="242304"/>
          </a:xfrm>
          <a:prstGeom prst="rect">
            <a:avLst/>
          </a:prstGeom>
        </p:spPr>
      </p:pic>
      <p:pic>
        <p:nvPicPr>
          <p:cNvPr id="3" name="Cloud-Ashburn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3" t="31212" r="71757" b="63378"/>
          <a:stretch/>
        </p:blipFill>
        <p:spPr>
          <a:xfrm>
            <a:off x="1850665" y="1569737"/>
            <a:ext cx="472494" cy="314995"/>
          </a:xfrm>
          <a:prstGeom prst="rect">
            <a:avLst/>
          </a:prstGeom>
        </p:spPr>
      </p:pic>
      <p:pic>
        <p:nvPicPr>
          <p:cNvPr id="6" name="Cloud-Cleveland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8299" r="73164" b="67123"/>
          <a:stretch/>
        </p:blipFill>
        <p:spPr>
          <a:xfrm>
            <a:off x="1826435" y="1400125"/>
            <a:ext cx="351341" cy="26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97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US-Map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2" t="5617" r="9765" b="5948"/>
          <a:stretch/>
        </p:blipFill>
        <p:spPr>
          <a:xfrm>
            <a:off x="867967" y="289322"/>
            <a:ext cx="7383065" cy="4554141"/>
          </a:xfrm>
          <a:prstGeom prst="rect">
            <a:avLst/>
          </a:prstGeom>
        </p:spPr>
      </p:pic>
      <p:pic>
        <p:nvPicPr>
          <p:cNvPr id="2" name="Hyland-Remote-Office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6" t="15398" r="11757" b="15936"/>
          <a:stretch/>
        </p:blipFill>
        <p:spPr>
          <a:xfrm>
            <a:off x="1307306" y="792956"/>
            <a:ext cx="6761560" cy="3536157"/>
          </a:xfrm>
          <a:prstGeom prst="rect">
            <a:avLst/>
          </a:prstGeom>
        </p:spPr>
      </p:pic>
      <p:sp>
        <p:nvSpPr>
          <p:cNvPr id="5" name="Temp-Andover"/>
          <p:cNvSpPr txBox="1"/>
          <p:nvPr/>
        </p:nvSpPr>
        <p:spPr>
          <a:xfrm>
            <a:off x="7436644" y="429005"/>
            <a:ext cx="814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E7509D"/>
                </a:solidFill>
              </a:rPr>
              <a:t>28°F</a:t>
            </a:r>
            <a:endParaRPr lang="en-US" sz="1500" b="1" dirty="0">
              <a:solidFill>
                <a:srgbClr val="E7509D"/>
              </a:solidFill>
            </a:endParaRPr>
          </a:p>
        </p:txBody>
      </p:sp>
      <p:sp>
        <p:nvSpPr>
          <p:cNvPr id="6" name="Temp-Lansing"/>
          <p:cNvSpPr txBox="1"/>
          <p:nvPr/>
        </p:nvSpPr>
        <p:spPr>
          <a:xfrm>
            <a:off x="5751409" y="744485"/>
            <a:ext cx="814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E7509D"/>
                </a:solidFill>
              </a:rPr>
              <a:t>24°F</a:t>
            </a:r>
            <a:endParaRPr lang="en-US" sz="1500" b="1" dirty="0">
              <a:solidFill>
                <a:srgbClr val="E7509D"/>
              </a:solidFill>
            </a:endParaRPr>
          </a:p>
        </p:txBody>
      </p:sp>
      <p:sp>
        <p:nvSpPr>
          <p:cNvPr id="7" name="Temp-Charlotte"/>
          <p:cNvSpPr txBox="1"/>
          <p:nvPr/>
        </p:nvSpPr>
        <p:spPr>
          <a:xfrm>
            <a:off x="6506804" y="1998132"/>
            <a:ext cx="814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E7509D"/>
                </a:solidFill>
              </a:rPr>
              <a:t>45°F</a:t>
            </a:r>
            <a:endParaRPr lang="en-US" sz="1500" b="1" dirty="0">
              <a:solidFill>
                <a:srgbClr val="E7509D"/>
              </a:solidFill>
            </a:endParaRPr>
          </a:p>
        </p:txBody>
      </p:sp>
      <p:sp>
        <p:nvSpPr>
          <p:cNvPr id="8" name="Temp-Tampa"/>
          <p:cNvSpPr txBox="1"/>
          <p:nvPr/>
        </p:nvSpPr>
        <p:spPr>
          <a:xfrm>
            <a:off x="6412610" y="3296024"/>
            <a:ext cx="814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E7509D"/>
                </a:solidFill>
              </a:rPr>
              <a:t>64°F</a:t>
            </a:r>
            <a:endParaRPr lang="en-US" sz="1500" b="1" dirty="0">
              <a:solidFill>
                <a:srgbClr val="E7509D"/>
              </a:solidFill>
            </a:endParaRPr>
          </a:p>
        </p:txBody>
      </p:sp>
      <p:sp>
        <p:nvSpPr>
          <p:cNvPr id="9" name="Temp-Lincoln"/>
          <p:cNvSpPr txBox="1"/>
          <p:nvPr/>
        </p:nvSpPr>
        <p:spPr>
          <a:xfrm>
            <a:off x="4152304" y="1247634"/>
            <a:ext cx="814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E7509D"/>
                </a:solidFill>
              </a:rPr>
              <a:t>29°F</a:t>
            </a:r>
            <a:endParaRPr lang="en-US" sz="1500" b="1" dirty="0">
              <a:solidFill>
                <a:srgbClr val="E7509D"/>
              </a:solidFill>
            </a:endParaRPr>
          </a:p>
        </p:txBody>
      </p:sp>
      <p:sp>
        <p:nvSpPr>
          <p:cNvPr id="10" name="Temp-Salt-Lake-City"/>
          <p:cNvSpPr txBox="1"/>
          <p:nvPr/>
        </p:nvSpPr>
        <p:spPr>
          <a:xfrm>
            <a:off x="2232130" y="1168318"/>
            <a:ext cx="814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E7509D"/>
                </a:solidFill>
              </a:rPr>
              <a:t>35°F</a:t>
            </a:r>
            <a:endParaRPr lang="en-US" sz="1500" b="1" dirty="0">
              <a:solidFill>
                <a:srgbClr val="E7509D"/>
              </a:solidFill>
            </a:endParaRPr>
          </a:p>
        </p:txBody>
      </p:sp>
      <p:sp>
        <p:nvSpPr>
          <p:cNvPr id="11" name="Temp-Phoenix"/>
          <p:cNvSpPr txBox="1"/>
          <p:nvPr/>
        </p:nvSpPr>
        <p:spPr>
          <a:xfrm>
            <a:off x="1989333" y="2332354"/>
            <a:ext cx="814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E7509D"/>
                </a:solidFill>
              </a:rPr>
              <a:t>59°F</a:t>
            </a:r>
            <a:endParaRPr lang="en-US" sz="1500" b="1" dirty="0">
              <a:solidFill>
                <a:srgbClr val="E7509D"/>
              </a:solidFill>
            </a:endParaRPr>
          </a:p>
        </p:txBody>
      </p:sp>
      <p:sp>
        <p:nvSpPr>
          <p:cNvPr id="12" name="Temp-Irvine"/>
          <p:cNvSpPr txBox="1"/>
          <p:nvPr/>
        </p:nvSpPr>
        <p:spPr>
          <a:xfrm>
            <a:off x="1248167" y="2173179"/>
            <a:ext cx="814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E7509D"/>
                </a:solidFill>
              </a:rPr>
              <a:t>57°F</a:t>
            </a:r>
            <a:endParaRPr lang="en-US" sz="1500" b="1" dirty="0">
              <a:solidFill>
                <a:srgbClr val="E750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7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L-Ma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96" y="0"/>
            <a:ext cx="9160496" cy="5159070"/>
          </a:xfrm>
          <a:prstGeom prst="rect">
            <a:avLst/>
          </a:prstGeom>
        </p:spPr>
      </p:pic>
      <p:pic>
        <p:nvPicPr>
          <p:cNvPr id="13" name="Tampa-Offic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58" t="58572" r="39694" b="15880"/>
          <a:stretch/>
        </p:blipFill>
        <p:spPr>
          <a:xfrm>
            <a:off x="4366618" y="3005694"/>
            <a:ext cx="1103709" cy="1318022"/>
          </a:xfrm>
          <a:prstGeom prst="rect">
            <a:avLst/>
          </a:prstGeom>
        </p:spPr>
      </p:pic>
      <p:pic>
        <p:nvPicPr>
          <p:cNvPr id="2" name="Pop-Up-Info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88" t="18486" r="31974" b="41427"/>
          <a:stretch/>
        </p:blipFill>
        <p:spPr>
          <a:xfrm>
            <a:off x="4271399" y="1257572"/>
            <a:ext cx="1900802" cy="1748122"/>
          </a:xfrm>
          <a:prstGeom prst="rect">
            <a:avLst/>
          </a:prstGeom>
        </p:spPr>
      </p:pic>
      <p:sp>
        <p:nvSpPr>
          <p:cNvPr id="15" name="Address"/>
          <p:cNvSpPr txBox="1"/>
          <p:nvPr/>
        </p:nvSpPr>
        <p:spPr>
          <a:xfrm>
            <a:off x="4399275" y="1382191"/>
            <a:ext cx="1772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Tampa Office</a:t>
            </a:r>
          </a:p>
          <a:p>
            <a:r>
              <a:rPr lang="en-US" sz="1400" dirty="0">
                <a:solidFill>
                  <a:schemeClr val="bg1"/>
                </a:solidFill>
              </a:rPr>
              <a:t>5404 Cypress Center </a:t>
            </a:r>
          </a:p>
          <a:p>
            <a:r>
              <a:rPr lang="en-US" sz="1400" dirty="0">
                <a:solidFill>
                  <a:schemeClr val="bg1"/>
                </a:solidFill>
              </a:rPr>
              <a:t>Suite 140</a:t>
            </a:r>
          </a:p>
          <a:p>
            <a:r>
              <a:rPr lang="en-US" sz="1400" dirty="0">
                <a:solidFill>
                  <a:schemeClr val="bg1"/>
                </a:solidFill>
              </a:rPr>
              <a:t>Tampa, FL 33609</a:t>
            </a:r>
          </a:p>
        </p:txBody>
      </p:sp>
      <p:pic>
        <p:nvPicPr>
          <p:cNvPr id="7" name="Pop-Up-Documents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3" t="11424" r="36185" b="41427"/>
          <a:stretch/>
        </p:blipFill>
        <p:spPr>
          <a:xfrm rot="5400000">
            <a:off x="5508713" y="2306035"/>
            <a:ext cx="1442734" cy="1810470"/>
          </a:xfrm>
          <a:prstGeom prst="rect">
            <a:avLst/>
          </a:prstGeom>
        </p:spPr>
      </p:pic>
      <p:pic>
        <p:nvPicPr>
          <p:cNvPr id="4" name="Document-Floor-Plans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22" t="14124" r="45309" b="70714"/>
          <a:stretch/>
        </p:blipFill>
        <p:spPr>
          <a:xfrm>
            <a:off x="5909832" y="2822652"/>
            <a:ext cx="557061" cy="645483"/>
          </a:xfrm>
          <a:prstGeom prst="rect">
            <a:avLst/>
          </a:prstGeom>
        </p:spPr>
      </p:pic>
      <p:pic>
        <p:nvPicPr>
          <p:cNvPr id="5" name="Document-Misc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22" t="29286" r="45309" b="55344"/>
          <a:stretch/>
        </p:blipFill>
        <p:spPr>
          <a:xfrm>
            <a:off x="6442638" y="3101515"/>
            <a:ext cx="582700" cy="684441"/>
          </a:xfrm>
          <a:prstGeom prst="rect">
            <a:avLst/>
          </a:prstGeom>
        </p:spPr>
      </p:pic>
      <p:pic>
        <p:nvPicPr>
          <p:cNvPr id="6" name="Document-Photo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1" t="15785" r="38057" b="72168"/>
          <a:stretch/>
        </p:blipFill>
        <p:spPr>
          <a:xfrm>
            <a:off x="6475728" y="2625132"/>
            <a:ext cx="516520" cy="483195"/>
          </a:xfrm>
          <a:prstGeom prst="rect">
            <a:avLst/>
          </a:prstGeom>
        </p:spPr>
      </p:pic>
      <p:pic>
        <p:nvPicPr>
          <p:cNvPr id="10" name="Hotel-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74" t="77682" r="42268" b="16503"/>
          <a:stretch/>
        </p:blipFill>
        <p:spPr>
          <a:xfrm>
            <a:off x="4982766" y="4007644"/>
            <a:ext cx="289322" cy="300038"/>
          </a:xfrm>
          <a:prstGeom prst="rect">
            <a:avLst/>
          </a:prstGeom>
        </p:spPr>
      </p:pic>
      <p:pic>
        <p:nvPicPr>
          <p:cNvPr id="9" name="Hotel-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34" t="77058" r="44257" b="16711"/>
          <a:stretch/>
        </p:blipFill>
        <p:spPr>
          <a:xfrm>
            <a:off x="4768454" y="3975497"/>
            <a:ext cx="321469" cy="321469"/>
          </a:xfrm>
          <a:prstGeom prst="rect">
            <a:avLst/>
          </a:prstGeom>
        </p:spPr>
      </p:pic>
      <p:pic>
        <p:nvPicPr>
          <p:cNvPr id="11" name="Hotel-3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1" t="78720" r="41566" b="15464"/>
          <a:stretch/>
        </p:blipFill>
        <p:spPr>
          <a:xfrm>
            <a:off x="4993481" y="4061222"/>
            <a:ext cx="342901" cy="300038"/>
          </a:xfrm>
          <a:prstGeom prst="rect">
            <a:avLst/>
          </a:prstGeom>
        </p:spPr>
      </p:pic>
      <p:pic>
        <p:nvPicPr>
          <p:cNvPr id="8" name="Hotel-4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9" t="76228" r="45426" b="17957"/>
          <a:stretch/>
        </p:blipFill>
        <p:spPr>
          <a:xfrm>
            <a:off x="4682728" y="3932635"/>
            <a:ext cx="300038" cy="30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5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 picture is worth a thousand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77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3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9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0" t="79206"/>
          <a:stretch/>
        </p:blipFill>
        <p:spPr>
          <a:xfrm>
            <a:off x="-24063" y="3842497"/>
            <a:ext cx="9168062" cy="13010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28900" y="4423132"/>
            <a:ext cx="63172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en-US" sz="3300" dirty="0">
                <a:solidFill>
                  <a:srgbClr val="FFFFFF"/>
                </a:solidFill>
                <a:latin typeface="Calibri" panose="020F0502020204030204"/>
              </a:rPr>
              <a:t> Map Documents in </a:t>
            </a:r>
            <a:r>
              <a:rPr lang="en-US" sz="3300" dirty="0" smtClean="0">
                <a:solidFill>
                  <a:srgbClr val="FFFFFF"/>
                </a:solidFill>
                <a:latin typeface="Calibri" panose="020F0502020204030204"/>
              </a:rPr>
              <a:t>Unity</a:t>
            </a:r>
            <a:endParaRPr lang="en-US" sz="3300" dirty="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1037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Content Placeholder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0" t="79206"/>
          <a:stretch/>
        </p:blipFill>
        <p:spPr>
          <a:xfrm>
            <a:off x="-24063" y="3842497"/>
            <a:ext cx="9168062" cy="13010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28900" y="4423132"/>
            <a:ext cx="63172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en-US" sz="3300" dirty="0">
                <a:solidFill>
                  <a:srgbClr val="FFFFFF"/>
                </a:solidFill>
                <a:latin typeface="Calibri" panose="020F0502020204030204"/>
              </a:rPr>
              <a:t> Map Documents in </a:t>
            </a:r>
            <a:r>
              <a:rPr lang="en-US" sz="3300" dirty="0" smtClean="0">
                <a:solidFill>
                  <a:srgbClr val="FFFFFF"/>
                </a:solidFill>
                <a:latin typeface="Calibri" panose="020F0502020204030204"/>
              </a:rPr>
              <a:t>Web</a:t>
            </a:r>
            <a:endParaRPr lang="en-US" sz="33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" name="5-Point Star 6"/>
          <p:cNvSpPr/>
          <p:nvPr/>
        </p:nvSpPr>
        <p:spPr>
          <a:xfrm rot="21036280">
            <a:off x="372959" y="2625822"/>
            <a:ext cx="1578438" cy="1434906"/>
          </a:xfrm>
          <a:prstGeom prst="star5">
            <a:avLst>
              <a:gd name="adj" fmla="val 31782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00" b="1" dirty="0" smtClean="0">
                <a:solidFill>
                  <a:srgbClr val="FFFFFF"/>
                </a:solidFill>
              </a:rPr>
              <a:t>NEW in 16</a:t>
            </a:r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4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Maps more powerful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b/c of completeness of data behind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60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050" dirty="0"/>
              <a:t>Integration for Esri</a:t>
            </a:r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218" y="1817171"/>
            <a:ext cx="2118632" cy="2118632"/>
          </a:xfrm>
        </p:spPr>
      </p:pic>
    </p:spTree>
    <p:extLst>
      <p:ext uri="{BB962C8B-B14F-4D97-AF65-F5344CB8AC3E}">
        <p14:creationId xmlns:p14="http://schemas.microsoft.com/office/powerpoint/2010/main" val="30822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Content Placeholder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0" t="79206"/>
          <a:stretch/>
        </p:blipFill>
        <p:spPr>
          <a:xfrm>
            <a:off x="-24063" y="3842497"/>
            <a:ext cx="9168062" cy="130100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628900" y="4423132"/>
            <a:ext cx="63172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en-US" sz="3300" dirty="0">
                <a:solidFill>
                  <a:srgbClr val="FFFFFF"/>
                </a:solidFill>
                <a:latin typeface="Calibri"/>
              </a:rPr>
              <a:t> Integration for </a:t>
            </a:r>
            <a:r>
              <a:rPr lang="en-US" sz="3300" dirty="0" smtClean="0">
                <a:solidFill>
                  <a:srgbClr val="FFFFFF"/>
                </a:solidFill>
                <a:latin typeface="Calibri"/>
              </a:rPr>
              <a:t>Esri</a:t>
            </a:r>
            <a:endParaRPr lang="en-US" sz="3300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243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Maps made possible</a:t>
            </a:r>
            <a:endParaRPr lang="en-US" sz="4950" i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with or without Esri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02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734" y="2221268"/>
            <a:ext cx="2472532" cy="2995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0547" y="811036"/>
            <a:ext cx="7362908" cy="597360"/>
          </a:xfrm>
        </p:spPr>
        <p:txBody>
          <a:bodyPr/>
          <a:lstStyle/>
          <a:p>
            <a:r>
              <a:rPr lang="en-US" sz="4000" b="1" dirty="0" smtClean="0"/>
              <a:t>Capture </a:t>
            </a:r>
            <a:r>
              <a:rPr lang="en-US" sz="4000" b="1" dirty="0"/>
              <a:t>Geolocation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595397" y="1714198"/>
            <a:ext cx="7362908" cy="2126282"/>
          </a:xfrm>
        </p:spPr>
        <p:txBody>
          <a:bodyPr/>
          <a:lstStyle/>
          <a:p>
            <a:pPr algn="l"/>
            <a:r>
              <a:rPr lang="en-US" b="1" dirty="0"/>
              <a:t>Mobile Access </a:t>
            </a:r>
            <a:r>
              <a:rPr lang="en-US" sz="2400" dirty="0"/>
              <a:t>– captures Geolocation </a:t>
            </a:r>
            <a:r>
              <a:rPr lang="en-US" sz="2400" dirty="0" smtClean="0"/>
              <a:t>data!</a:t>
            </a:r>
            <a:endParaRPr lang="en-US" sz="2400" dirty="0"/>
          </a:p>
          <a:p>
            <a:pPr lvl="2"/>
            <a:r>
              <a:rPr lang="en-US" dirty="0" smtClean="0"/>
              <a:t>Upload </a:t>
            </a:r>
            <a:r>
              <a:rPr lang="en-US" dirty="0"/>
              <a:t>document</a:t>
            </a:r>
          </a:p>
          <a:p>
            <a:pPr lvl="2"/>
            <a:r>
              <a:rPr lang="en-US" dirty="0" smtClean="0"/>
              <a:t>Create </a:t>
            </a:r>
            <a:r>
              <a:rPr lang="en-US" dirty="0"/>
              <a:t>new E-Form</a:t>
            </a:r>
          </a:p>
          <a:p>
            <a:pPr lvl="2"/>
            <a:r>
              <a:rPr lang="en-US" dirty="0" smtClean="0"/>
              <a:t>Create </a:t>
            </a:r>
            <a:r>
              <a:rPr lang="en-US" dirty="0"/>
              <a:t>new Unity Form</a:t>
            </a:r>
          </a:p>
          <a:p>
            <a:endParaRPr lang="en-US" sz="2800" i="1" dirty="0"/>
          </a:p>
          <a:p>
            <a:pPr algn="l"/>
            <a:r>
              <a:rPr lang="en-US" b="1" dirty="0"/>
              <a:t>DIP</a:t>
            </a:r>
            <a:r>
              <a:rPr lang="en-US" sz="2800" dirty="0"/>
              <a:t> </a:t>
            </a:r>
            <a:r>
              <a:rPr lang="en-US" sz="2400" dirty="0"/>
              <a:t>– includes Geolocation </a:t>
            </a:r>
            <a:r>
              <a:rPr lang="en-US" sz="2400" dirty="0" smtClean="0"/>
              <a:t>data!</a:t>
            </a:r>
            <a:endParaRPr lang="en-US" sz="2400" dirty="0"/>
          </a:p>
          <a:p>
            <a:endParaRPr lang="en-US" sz="2800" i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699" y="3343275"/>
            <a:ext cx="1547195" cy="11752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699" y="2603356"/>
            <a:ext cx="857535" cy="102379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5-Point Star 6"/>
          <p:cNvSpPr/>
          <p:nvPr/>
        </p:nvSpPr>
        <p:spPr>
          <a:xfrm rot="21036280">
            <a:off x="372959" y="2625822"/>
            <a:ext cx="1578438" cy="1434906"/>
          </a:xfrm>
          <a:prstGeom prst="star5">
            <a:avLst>
              <a:gd name="adj" fmla="val 31782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00" b="1" dirty="0" smtClean="0">
                <a:solidFill>
                  <a:srgbClr val="FFFFFF"/>
                </a:solidFill>
              </a:rPr>
              <a:t>NEW in 16</a:t>
            </a:r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63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22" y="1380567"/>
            <a:ext cx="5990980" cy="327211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90546" y="1818098"/>
            <a:ext cx="7288812" cy="914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/>
              <a:t>Heat and Choropleth maps </a:t>
            </a:r>
            <a:r>
              <a:rPr lang="en-US" sz="2400" dirty="0"/>
              <a:t>– existing!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b="1" dirty="0" smtClean="0"/>
              <a:t>Bubble, Pie and Geo Point maps </a:t>
            </a:r>
            <a:r>
              <a:rPr lang="en-US" sz="2400" dirty="0"/>
              <a:t>– new in 16</a:t>
            </a:r>
            <a:r>
              <a:rPr lang="en-US" sz="2400" dirty="0" smtClean="0"/>
              <a:t>!</a:t>
            </a:r>
            <a:endParaRPr lang="en-US" sz="2400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0547" y="811036"/>
            <a:ext cx="7362908" cy="597360"/>
          </a:xfrm>
        </p:spPr>
        <p:txBody>
          <a:bodyPr/>
          <a:lstStyle/>
          <a:p>
            <a:r>
              <a:rPr lang="en-US" sz="4000" b="1" dirty="0"/>
              <a:t>Reporting Dashboards</a:t>
            </a:r>
          </a:p>
        </p:txBody>
      </p:sp>
      <p:sp>
        <p:nvSpPr>
          <p:cNvPr id="7" name="5-Point Star 6"/>
          <p:cNvSpPr/>
          <p:nvPr/>
        </p:nvSpPr>
        <p:spPr>
          <a:xfrm rot="172612">
            <a:off x="7117410" y="3468302"/>
            <a:ext cx="1578438" cy="1434906"/>
          </a:xfrm>
          <a:prstGeom prst="star5">
            <a:avLst>
              <a:gd name="adj" fmla="val 31782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00" b="1" dirty="0" smtClean="0">
                <a:solidFill>
                  <a:srgbClr val="FFFFFF"/>
                </a:solidFill>
              </a:rPr>
              <a:t>NEW in 16</a:t>
            </a:r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02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63" y="0"/>
            <a:ext cx="9168062" cy="5217648"/>
          </a:xfrm>
          <a:prstGeom prst="rect">
            <a:avLst/>
          </a:prstGeom>
        </p:spPr>
      </p:pic>
      <p:pic>
        <p:nvPicPr>
          <p:cNvPr id="5" name="Content Placeholder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0" t="79206"/>
          <a:stretch/>
        </p:blipFill>
        <p:spPr>
          <a:xfrm>
            <a:off x="-24063" y="3842497"/>
            <a:ext cx="9168062" cy="13010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28900" y="4546420"/>
            <a:ext cx="6317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3200" dirty="0" smtClean="0">
                <a:solidFill>
                  <a:prstClr val="white"/>
                </a:solidFill>
                <a:latin typeface="Calibri" panose="020F0502020204030204"/>
              </a:rPr>
              <a:t>Vendor Invoice </a:t>
            </a:r>
            <a:r>
              <a:rPr lang="en-US" sz="3200" dirty="0" err="1" smtClean="0">
                <a:solidFill>
                  <a:prstClr val="white"/>
                </a:solidFill>
                <a:latin typeface="Calibri" panose="020F0502020204030204"/>
              </a:rPr>
              <a:t>Amt</a:t>
            </a:r>
            <a:r>
              <a:rPr lang="en-US" sz="3200" dirty="0" smtClean="0">
                <a:solidFill>
                  <a:prstClr val="white"/>
                </a:solidFill>
                <a:latin typeface="Calibri" panose="020F0502020204030204"/>
              </a:rPr>
              <a:t> by Geolocation</a:t>
            </a:r>
            <a:endParaRPr lang="en-US" sz="320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075977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>
          <a:xfrm>
            <a:off x="845256" y="1163846"/>
            <a:ext cx="824089" cy="824088"/>
          </a:xfrm>
          <a:prstGeom prst="ellipse">
            <a:avLst/>
          </a:prstGeom>
          <a:solidFill>
            <a:srgbClr val="84BD00"/>
          </a:solidFill>
          <a:ln w="76200" cap="flat" cmpd="sng" algn="ctr">
            <a:solidFill>
              <a:sysClr val="window" lastClr="FFFFFF"/>
            </a:solidFill>
            <a:prstDash val="soli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189">
              <a:defRPr/>
            </a:pPr>
            <a:r>
              <a:rPr lang="en-US" sz="4800" b="1" dirty="0">
                <a:solidFill>
                  <a:srgbClr val="FFFFFF"/>
                </a:solidFill>
                <a:latin typeface="Calibri"/>
              </a:rPr>
              <a:t>1</a:t>
            </a:r>
            <a:endParaRPr lang="en-US" sz="54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45256" y="2324364"/>
            <a:ext cx="824089" cy="824088"/>
          </a:xfrm>
          <a:prstGeom prst="ellipse">
            <a:avLst/>
          </a:prstGeom>
          <a:solidFill>
            <a:srgbClr val="84BD00"/>
          </a:solidFill>
          <a:ln w="76200" cap="flat" cmpd="sng" algn="ctr">
            <a:solidFill>
              <a:sysClr val="window" lastClr="FFFFFF"/>
            </a:solidFill>
            <a:prstDash val="soli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189">
              <a:defRPr/>
            </a:pPr>
            <a:r>
              <a:rPr lang="en-US" sz="4800" b="1" dirty="0">
                <a:solidFill>
                  <a:srgbClr val="FFFFFF"/>
                </a:solidFill>
                <a:latin typeface="Calibri"/>
              </a:rPr>
              <a:t>2</a:t>
            </a:r>
            <a:endParaRPr lang="en-US" sz="54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45256" y="3492411"/>
            <a:ext cx="824089" cy="824088"/>
          </a:xfrm>
          <a:prstGeom prst="ellipse">
            <a:avLst/>
          </a:prstGeom>
          <a:solidFill>
            <a:srgbClr val="84BD00"/>
          </a:solidFill>
          <a:ln w="76200" cap="flat" cmpd="sng" algn="ctr">
            <a:solidFill>
              <a:sysClr val="window" lastClr="FFFFFF"/>
            </a:solidFill>
            <a:prstDash val="soli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189">
              <a:defRPr/>
            </a:pPr>
            <a:r>
              <a:rPr lang="en-US" sz="4800" b="1" dirty="0">
                <a:solidFill>
                  <a:srgbClr val="FFFFFF"/>
                </a:solidFill>
                <a:latin typeface="Calibri"/>
              </a:rPr>
              <a:t>3</a:t>
            </a:r>
            <a:endParaRPr lang="en-US" sz="54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03420" y="1127515"/>
            <a:ext cx="6651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Integration</a:t>
            </a:r>
            <a:r>
              <a:rPr lang="en-US" sz="4800" dirty="0" smtClean="0">
                <a:solidFill>
                  <a:schemeClr val="bg2"/>
                </a:solidFill>
                <a:latin typeface="Calibri"/>
                <a:cs typeface="Arial" pitchFamily="34" charset="0"/>
              </a:rPr>
              <a:t> for</a:t>
            </a:r>
            <a:r>
              <a:rPr lang="en-US" sz="4800" b="1" dirty="0" smtClean="0">
                <a:solidFill>
                  <a:schemeClr val="bg2"/>
                </a:solidFill>
                <a:latin typeface="Calibri"/>
                <a:cs typeface="Arial" pitchFamily="34" charset="0"/>
              </a:rPr>
              <a:t> </a:t>
            </a:r>
            <a:r>
              <a:rPr lang="en-US" sz="4800" dirty="0">
                <a:solidFill>
                  <a:schemeClr val="bg2"/>
                </a:solidFill>
                <a:latin typeface="Calibri"/>
                <a:cs typeface="Arial" pitchFamily="34" charset="0"/>
              </a:rPr>
              <a:t>Esri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03421" y="2291799"/>
            <a:ext cx="6179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Reporting </a:t>
            </a:r>
            <a:r>
              <a:rPr lang="en-US" sz="4800" dirty="0" smtClean="0">
                <a:solidFill>
                  <a:schemeClr val="bg2"/>
                </a:solidFill>
                <a:latin typeface="Calibri"/>
                <a:cs typeface="Arial" pitchFamily="34" charset="0"/>
              </a:rPr>
              <a:t>&amp; analysis</a:t>
            </a:r>
            <a:endParaRPr lang="en-US" sz="4800" dirty="0">
              <a:solidFill>
                <a:schemeClr val="bg2"/>
              </a:solidFill>
              <a:latin typeface="Calibri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03421" y="3456081"/>
            <a:ext cx="6816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Future </a:t>
            </a:r>
            <a:r>
              <a:rPr lang="en-US" sz="4800" dirty="0" smtClean="0">
                <a:solidFill>
                  <a:schemeClr val="bg2"/>
                </a:solidFill>
                <a:latin typeface="Calibri"/>
                <a:cs typeface="Arial" pitchFamily="34" charset="0"/>
              </a:rPr>
              <a:t>technology</a:t>
            </a:r>
            <a:endParaRPr lang="en-US" sz="4800" dirty="0">
              <a:solidFill>
                <a:schemeClr val="bg2"/>
              </a:solidFill>
              <a:latin typeface="Calibri"/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845256" y="1163846"/>
            <a:ext cx="824089" cy="824088"/>
          </a:xfrm>
          <a:prstGeom prst="ellipse">
            <a:avLst/>
          </a:prstGeom>
          <a:solidFill>
            <a:schemeClr val="bg2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>
                <a:solidFill>
                  <a:srgbClr val="FFFFFF"/>
                </a:solidFill>
                <a:latin typeface="Calibri"/>
              </a:rPr>
              <a:t>1</a:t>
            </a:r>
            <a:endParaRPr lang="en-US" sz="5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45256" y="2324364"/>
            <a:ext cx="824089" cy="824088"/>
          </a:xfrm>
          <a:prstGeom prst="ellipse">
            <a:avLst/>
          </a:prstGeom>
          <a:solidFill>
            <a:schemeClr val="bg2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>
                <a:solidFill>
                  <a:srgbClr val="FFFFFF"/>
                </a:solidFill>
                <a:latin typeface="Calibri"/>
              </a:rPr>
              <a:t>2</a:t>
            </a:r>
            <a:endParaRPr lang="en-US" sz="5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845256" y="3492411"/>
            <a:ext cx="824089" cy="824088"/>
          </a:xfrm>
          <a:prstGeom prst="ellipse">
            <a:avLst/>
          </a:prstGeom>
          <a:solidFill>
            <a:schemeClr val="bg2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>
                <a:solidFill>
                  <a:srgbClr val="FFFFFF"/>
                </a:solidFill>
                <a:latin typeface="Calibri"/>
              </a:rPr>
              <a:t>3</a:t>
            </a:r>
            <a:endParaRPr lang="en-US" sz="5400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663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25266"/>
          </a:solidFill>
          <a:ln w="254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222" y="1"/>
            <a:ext cx="6687590" cy="50156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49929" y="3862303"/>
            <a:ext cx="3974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en-US" sz="2400" dirty="0">
                <a:solidFill>
                  <a:srgbClr val="B8CED0">
                    <a:lumMod val="40000"/>
                    <a:lumOff val="60000"/>
                  </a:srgbClr>
                </a:solidFill>
                <a:latin typeface="Arial Black" panose="020B0A04020102020204" pitchFamily="34" charset="0"/>
              </a:rPr>
              <a:t>CASE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28385" y="4139302"/>
            <a:ext cx="3530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en-US" dirty="0">
                <a:solidFill>
                  <a:srgbClr val="6CC04A"/>
                </a:solidFill>
                <a:latin typeface="Arial Black" panose="020B0A04020102020204" pitchFamily="34" charset="0"/>
              </a:rPr>
              <a:t>ENTERPRISE READINESS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37632" y="1973382"/>
            <a:ext cx="40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en-US" sz="3600" dirty="0">
                <a:solidFill>
                  <a:srgbClr val="E13FB4"/>
                </a:solidFill>
                <a:latin typeface="Arial Black" panose="020B0A04020102020204" pitchFamily="34" charset="0"/>
              </a:rPr>
              <a:t>GUIDEWIRE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49681" y="4375145"/>
            <a:ext cx="3530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en-US" dirty="0">
                <a:solidFill>
                  <a:srgbClr val="B8CED0">
                    <a:lumMod val="40000"/>
                    <a:lumOff val="60000"/>
                  </a:srgbClr>
                </a:solidFill>
                <a:latin typeface="Arial Black" panose="020B0A04020102020204" pitchFamily="34" charset="0"/>
              </a:rPr>
              <a:t>FULL TEXT W/ DTSEARCH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3763" y="4361676"/>
            <a:ext cx="3530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en-US" dirty="0">
                <a:solidFill>
                  <a:srgbClr val="93F0FF"/>
                </a:solidFill>
                <a:latin typeface="Arial Black" panose="020B0A04020102020204" pitchFamily="34" charset="0"/>
              </a:rPr>
              <a:t>MACKINAC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34698" y="822699"/>
            <a:ext cx="3530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en-US" sz="3200" dirty="0">
                <a:solidFill>
                  <a:srgbClr val="93F0FF"/>
                </a:solidFill>
                <a:latin typeface="Arial Black" panose="020B0A04020102020204" pitchFamily="34" charset="0"/>
              </a:rPr>
              <a:t>CLOUD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5700773" y="1495935"/>
            <a:ext cx="35308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en-US" sz="3200" dirty="0">
                <a:solidFill>
                  <a:srgbClr val="6CC04A"/>
                </a:solidFill>
                <a:latin typeface="Arial Black" panose="020B0A04020102020204" pitchFamily="34" charset="0"/>
              </a:rPr>
              <a:t>CLINICAL CONTENT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116020" y="-1"/>
            <a:ext cx="8968986" cy="5143501"/>
          </a:xfrm>
          <a:prstGeom prst="rect">
            <a:avLst/>
          </a:prstGeom>
          <a:solidFill>
            <a:schemeClr val="tx2">
              <a:alpha val="71000"/>
            </a:schemeClr>
          </a:solidFill>
          <a:ln w="2540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112410" y="3144169"/>
            <a:ext cx="82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en-US" sz="2350" dirty="0" smtClean="0">
                <a:solidFill>
                  <a:srgbClr val="B8CED0">
                    <a:lumMod val="40000"/>
                    <a:lumOff val="60000"/>
                  </a:srgbClr>
                </a:solidFill>
                <a:latin typeface="Arial Black" panose="020B0A04020102020204" pitchFamily="34" charset="0"/>
              </a:rPr>
              <a:t>GIS</a:t>
            </a:r>
            <a:endParaRPr lang="en-US" sz="2350" dirty="0">
              <a:solidFill>
                <a:srgbClr val="B8CED0">
                  <a:lumMod val="40000"/>
                  <a:lumOff val="60000"/>
                </a:srgb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3795794" y="512189"/>
            <a:ext cx="10887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en-US" sz="2200" dirty="0" smtClean="0">
                <a:solidFill>
                  <a:srgbClr val="B8CED0">
                    <a:lumMod val="40000"/>
                    <a:lumOff val="60000"/>
                  </a:srgbClr>
                </a:solidFill>
                <a:latin typeface="Arial Black" panose="020B0A04020102020204" pitchFamily="34" charset="0"/>
              </a:rPr>
              <a:t>ESRI</a:t>
            </a:r>
            <a:endParaRPr lang="en-US" sz="2200" dirty="0">
              <a:solidFill>
                <a:srgbClr val="B8CED0">
                  <a:lumMod val="40000"/>
                  <a:lumOff val="60000"/>
                </a:srgb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8542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5400" b="1" dirty="0" smtClean="0"/>
              <a:t>Map on!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43176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NBASE 2017-Template">
  <a:themeElements>
    <a:clrScheme name="ShareBase">
      <a:dk1>
        <a:sysClr val="windowText" lastClr="000000"/>
      </a:dk1>
      <a:lt1>
        <a:sysClr val="window" lastClr="FFFFFF"/>
      </a:lt1>
      <a:dk2>
        <a:srgbClr val="00586E"/>
      </a:dk2>
      <a:lt2>
        <a:srgbClr val="7FDCF2"/>
      </a:lt2>
      <a:accent1>
        <a:srgbClr val="00CBEE"/>
      </a:accent1>
      <a:accent2>
        <a:srgbClr val="6CC04A"/>
      </a:accent2>
      <a:accent3>
        <a:srgbClr val="FF7900"/>
      </a:accent3>
      <a:accent4>
        <a:srgbClr val="E13FB4"/>
      </a:accent4>
      <a:accent5>
        <a:srgbClr val="FFE900"/>
      </a:accent5>
      <a:accent6>
        <a:srgbClr val="B8CED0"/>
      </a:accent6>
      <a:hlink>
        <a:srgbClr val="00CBEE"/>
      </a:hlink>
      <a:folHlink>
        <a:srgbClr val="7FDCF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0">
          <a:solidFill>
            <a:srgbClr val="E0FAFA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6-Hyland+OnBase-PowerPointTemplate.potx" id="{BA1ECF7D-BD68-4681-84BA-4FA939A35785}" vid="{67095C17-E63F-46E3-AE0C-486ACEF0F8E1}"/>
    </a:ext>
  </a:extLst>
</a:theme>
</file>

<file path=ppt/theme/theme2.xml><?xml version="1.0" encoding="utf-8"?>
<a:theme xmlns:a="http://schemas.openxmlformats.org/drawingml/2006/main" name="HYLAND 2017 -Template">
  <a:themeElements>
    <a:clrScheme name="ShareBase">
      <a:dk1>
        <a:sysClr val="windowText" lastClr="000000"/>
      </a:dk1>
      <a:lt1>
        <a:sysClr val="window" lastClr="FFFFFF"/>
      </a:lt1>
      <a:dk2>
        <a:srgbClr val="00586E"/>
      </a:dk2>
      <a:lt2>
        <a:srgbClr val="7FDCF2"/>
      </a:lt2>
      <a:accent1>
        <a:srgbClr val="00CBEE"/>
      </a:accent1>
      <a:accent2>
        <a:srgbClr val="6CC04A"/>
      </a:accent2>
      <a:accent3>
        <a:srgbClr val="FF7900"/>
      </a:accent3>
      <a:accent4>
        <a:srgbClr val="E13FB4"/>
      </a:accent4>
      <a:accent5>
        <a:srgbClr val="FFE900"/>
      </a:accent5>
      <a:accent6>
        <a:srgbClr val="B8CED0"/>
      </a:accent6>
      <a:hlink>
        <a:srgbClr val="00CBEE"/>
      </a:hlink>
      <a:folHlink>
        <a:srgbClr val="7FDCF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0">
          <a:solidFill>
            <a:srgbClr val="E0FAFA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6-Hyland+OnBase-PowerPointTemplate.potx" id="{BA1ECF7D-BD68-4681-84BA-4FA939A35785}" vid="{67095C17-E63F-46E3-AE0C-486ACEF0F8E1}"/>
    </a:ext>
  </a:extLst>
</a:theme>
</file>

<file path=ppt/theme/theme3.xml><?xml version="1.0" encoding="utf-8"?>
<a:theme xmlns:a="http://schemas.openxmlformats.org/drawingml/2006/main" name="SHAREBASE 2017 - template">
  <a:themeElements>
    <a:clrScheme name="ShareBase">
      <a:dk1>
        <a:sysClr val="windowText" lastClr="000000"/>
      </a:dk1>
      <a:lt1>
        <a:sysClr val="window" lastClr="FFFFFF"/>
      </a:lt1>
      <a:dk2>
        <a:srgbClr val="00586E"/>
      </a:dk2>
      <a:lt2>
        <a:srgbClr val="7FDCF2"/>
      </a:lt2>
      <a:accent1>
        <a:srgbClr val="00CBEE"/>
      </a:accent1>
      <a:accent2>
        <a:srgbClr val="6CC04A"/>
      </a:accent2>
      <a:accent3>
        <a:srgbClr val="FF7900"/>
      </a:accent3>
      <a:accent4>
        <a:srgbClr val="E13FB4"/>
      </a:accent4>
      <a:accent5>
        <a:srgbClr val="FFE900"/>
      </a:accent5>
      <a:accent6>
        <a:srgbClr val="B8CED0"/>
      </a:accent6>
      <a:hlink>
        <a:srgbClr val="00CBEE"/>
      </a:hlink>
      <a:folHlink>
        <a:srgbClr val="7FDCF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RING CONTENT SLIDES">
  <a:themeElements>
    <a:clrScheme name="ShareBase">
      <a:dk1>
        <a:sysClr val="windowText" lastClr="000000"/>
      </a:dk1>
      <a:lt1>
        <a:sysClr val="window" lastClr="FFFFFF"/>
      </a:lt1>
      <a:dk2>
        <a:srgbClr val="00586E"/>
      </a:dk2>
      <a:lt2>
        <a:srgbClr val="7FDCF2"/>
      </a:lt2>
      <a:accent1>
        <a:srgbClr val="00CBEE"/>
      </a:accent1>
      <a:accent2>
        <a:srgbClr val="6CC04A"/>
      </a:accent2>
      <a:accent3>
        <a:srgbClr val="FF7900"/>
      </a:accent3>
      <a:accent4>
        <a:srgbClr val="E13FB4"/>
      </a:accent4>
      <a:accent5>
        <a:srgbClr val="FFE900"/>
      </a:accent5>
      <a:accent6>
        <a:srgbClr val="B8CED0"/>
      </a:accent6>
      <a:hlink>
        <a:srgbClr val="00CBEE"/>
      </a:hlink>
      <a:folHlink>
        <a:srgbClr val="7FDCF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0">
          <a:solidFill>
            <a:srgbClr val="E0FAFA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6-Hyland+OnBase-PowerPointTemplate.potx" id="{BA1ECF7D-BD68-4681-84BA-4FA939A35785}" vid="{67095C17-E63F-46E3-AE0C-486ACEF0F8E1}"/>
    </a:ext>
  </a:extLst>
</a:theme>
</file>

<file path=ppt/theme/theme5.xml><?xml version="1.0" encoding="utf-8"?>
<a:theme xmlns:a="http://schemas.openxmlformats.org/drawingml/2006/main" name="TEXT/PICTURE TITLE SLIDES">
  <a:themeElements>
    <a:clrScheme name="ShareBase">
      <a:dk1>
        <a:sysClr val="windowText" lastClr="000000"/>
      </a:dk1>
      <a:lt1>
        <a:sysClr val="window" lastClr="FFFFFF"/>
      </a:lt1>
      <a:dk2>
        <a:srgbClr val="00586E"/>
      </a:dk2>
      <a:lt2>
        <a:srgbClr val="7FDCF2"/>
      </a:lt2>
      <a:accent1>
        <a:srgbClr val="00CBEE"/>
      </a:accent1>
      <a:accent2>
        <a:srgbClr val="6CC04A"/>
      </a:accent2>
      <a:accent3>
        <a:srgbClr val="FF7900"/>
      </a:accent3>
      <a:accent4>
        <a:srgbClr val="E13FB4"/>
      </a:accent4>
      <a:accent5>
        <a:srgbClr val="FFE900"/>
      </a:accent5>
      <a:accent6>
        <a:srgbClr val="B8CED0"/>
      </a:accent6>
      <a:hlink>
        <a:srgbClr val="00CBEE"/>
      </a:hlink>
      <a:folHlink>
        <a:srgbClr val="7FDCF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0">
          <a:solidFill>
            <a:srgbClr val="E0FAFA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6-Hyland+OnBase-PowerPointTemplate.potx" id="{BA1ECF7D-BD68-4681-84BA-4FA939A35785}" vid="{67095C17-E63F-46E3-AE0C-486ACEF0F8E1}"/>
    </a:ext>
  </a:extLst>
</a:theme>
</file>

<file path=ppt/theme/theme6.xml><?xml version="1.0" encoding="utf-8"?>
<a:theme xmlns:a="http://schemas.openxmlformats.org/drawingml/2006/main" name="NEST CONTENT SLIDES">
  <a:themeElements>
    <a:clrScheme name="ShareBase">
      <a:dk1>
        <a:sysClr val="windowText" lastClr="000000"/>
      </a:dk1>
      <a:lt1>
        <a:sysClr val="window" lastClr="FFFFFF"/>
      </a:lt1>
      <a:dk2>
        <a:srgbClr val="00586E"/>
      </a:dk2>
      <a:lt2>
        <a:srgbClr val="7FDCF2"/>
      </a:lt2>
      <a:accent1>
        <a:srgbClr val="00CBEE"/>
      </a:accent1>
      <a:accent2>
        <a:srgbClr val="6CC04A"/>
      </a:accent2>
      <a:accent3>
        <a:srgbClr val="FF7900"/>
      </a:accent3>
      <a:accent4>
        <a:srgbClr val="E13FB4"/>
      </a:accent4>
      <a:accent5>
        <a:srgbClr val="FFE900"/>
      </a:accent5>
      <a:accent6>
        <a:srgbClr val="B8CED0"/>
      </a:accent6>
      <a:hlink>
        <a:srgbClr val="00CBEE"/>
      </a:hlink>
      <a:folHlink>
        <a:srgbClr val="7FDCF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0">
          <a:solidFill>
            <a:srgbClr val="E0FAFA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6-Hyland+OnBase-PowerPointTemplate.potx" id="{BA1ECF7D-BD68-4681-84BA-4FA939A35785}" vid="{67095C17-E63F-46E3-AE0C-486ACEF0F8E1}"/>
    </a:ext>
  </a:extLst>
</a:theme>
</file>

<file path=ppt/theme/theme7.xml><?xml version="1.0" encoding="utf-8"?>
<a:theme xmlns:a="http://schemas.openxmlformats.org/drawingml/2006/main" name="9_Custom Design">
  <a:themeElements>
    <a:clrScheme name="OnBaseByHyland_2014">
      <a:dk1>
        <a:srgbClr val="00586E"/>
      </a:dk1>
      <a:lt1>
        <a:srgbClr val="FFFFFF"/>
      </a:lt1>
      <a:dk2>
        <a:srgbClr val="002D2E"/>
      </a:dk2>
      <a:lt2>
        <a:srgbClr val="7FDCF2"/>
      </a:lt2>
      <a:accent1>
        <a:srgbClr val="002D2E"/>
      </a:accent1>
      <a:accent2>
        <a:srgbClr val="00586E"/>
      </a:accent2>
      <a:accent3>
        <a:srgbClr val="0098B2"/>
      </a:accent3>
      <a:accent4>
        <a:srgbClr val="00A8D0"/>
      </a:accent4>
      <a:accent5>
        <a:srgbClr val="CDDEE1"/>
      </a:accent5>
      <a:accent6>
        <a:srgbClr val="E3F0E1"/>
      </a:accent6>
      <a:hlink>
        <a:srgbClr val="0ECFFF"/>
      </a:hlink>
      <a:folHlink>
        <a:srgbClr val="598D95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AFT_OTTC_16x9_v4.pptx" id="{57CB6718-DD3D-4176-96BE-3008F75CE934}" vid="{2A107E4A-69FC-430D-88E3-A6EEB52E44C7}"/>
    </a:ext>
  </a:extLst>
</a:theme>
</file>

<file path=ppt/theme/theme8.xml><?xml version="1.0" encoding="utf-8"?>
<a:theme xmlns:a="http://schemas.openxmlformats.org/drawingml/2006/main" name="2_Hyland-OnBase-2016-Template">
  <a:themeElements>
    <a:clrScheme name="ShareBase">
      <a:dk1>
        <a:sysClr val="windowText" lastClr="000000"/>
      </a:dk1>
      <a:lt1>
        <a:sysClr val="window" lastClr="FFFFFF"/>
      </a:lt1>
      <a:dk2>
        <a:srgbClr val="00586E"/>
      </a:dk2>
      <a:lt2>
        <a:srgbClr val="7FDCF2"/>
      </a:lt2>
      <a:accent1>
        <a:srgbClr val="00CBEE"/>
      </a:accent1>
      <a:accent2>
        <a:srgbClr val="6CC04A"/>
      </a:accent2>
      <a:accent3>
        <a:srgbClr val="FF7900"/>
      </a:accent3>
      <a:accent4>
        <a:srgbClr val="E13FB4"/>
      </a:accent4>
      <a:accent5>
        <a:srgbClr val="FFE900"/>
      </a:accent5>
      <a:accent6>
        <a:srgbClr val="B8CED0"/>
      </a:accent6>
      <a:hlink>
        <a:srgbClr val="00CBEE"/>
      </a:hlink>
      <a:folHlink>
        <a:srgbClr val="7FDCF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0">
          <a:solidFill>
            <a:srgbClr val="E0FAFA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6-Hyland+OnBase-PowerPointTemplate.potx" id="{BA1ECF7D-BD68-4681-84BA-4FA939A35785}" vid="{67095C17-E63F-46E3-AE0C-486ACEF0F8E1}"/>
    </a:ext>
  </a:extLst>
</a:theme>
</file>

<file path=ppt/theme/theme9.xml><?xml version="1.0" encoding="utf-8"?>
<a:theme xmlns:a="http://schemas.openxmlformats.org/drawingml/2006/main" name="11_Custom Design">
  <a:themeElements>
    <a:clrScheme name="OnBase by Hyland 2015">
      <a:dk1>
        <a:srgbClr val="00586E"/>
      </a:dk1>
      <a:lt1>
        <a:srgbClr val="FFFFFF"/>
      </a:lt1>
      <a:dk2>
        <a:srgbClr val="002D2E"/>
      </a:dk2>
      <a:lt2>
        <a:srgbClr val="7FDCF2"/>
      </a:lt2>
      <a:accent1>
        <a:srgbClr val="002D2E"/>
      </a:accent1>
      <a:accent2>
        <a:srgbClr val="00586E"/>
      </a:accent2>
      <a:accent3>
        <a:srgbClr val="0098B2"/>
      </a:accent3>
      <a:accent4>
        <a:srgbClr val="00A8D0"/>
      </a:accent4>
      <a:accent5>
        <a:srgbClr val="CDDEE1"/>
      </a:accent5>
      <a:accent6>
        <a:srgbClr val="E3F0E1"/>
      </a:accent6>
      <a:hlink>
        <a:srgbClr val="0ECFFF"/>
      </a:hlink>
      <a:folHlink>
        <a:srgbClr val="598D95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5_TeamOnBaseConference_PPT_Template.pptx" id="{5D76E273-57FC-42D6-AF15-59C2925BA8E8}" vid="{C7BDFC81-2491-4430-8F39-A905A510A482}"/>
    </a:ext>
  </a:extLst>
</a:theme>
</file>

<file path=ppt/theme/theme10.xml><?xml version="1.0" encoding="utf-8"?>
<a:theme xmlns:a="http://schemas.openxmlformats.org/drawingml/2006/main" name="CommunityLIVE_Presenters_PPT_Template">
  <a:themeElements>
    <a:clrScheme name="OnBase Summit">
      <a:dk1>
        <a:srgbClr val="534588"/>
      </a:dk1>
      <a:lt1>
        <a:srgbClr val="FFFFFF"/>
      </a:lt1>
      <a:dk2>
        <a:srgbClr val="00586E"/>
      </a:dk2>
      <a:lt2>
        <a:srgbClr val="AF96DB"/>
      </a:lt2>
      <a:accent1>
        <a:srgbClr val="528E42"/>
      </a:accent1>
      <a:accent2>
        <a:srgbClr val="53BD4E"/>
      </a:accent2>
      <a:accent3>
        <a:srgbClr val="95D189"/>
      </a:accent3>
      <a:accent4>
        <a:srgbClr val="7E57C6"/>
      </a:accent4>
      <a:accent5>
        <a:srgbClr val="00CBEE"/>
      </a:accent5>
      <a:accent6>
        <a:srgbClr val="7FDCF2"/>
      </a:accent6>
      <a:hlink>
        <a:srgbClr val="00586E"/>
      </a:hlink>
      <a:folHlink>
        <a:srgbClr val="00CBEE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munityLIVE-PPT.pptx" id="{6FBF29F9-015E-40E0-85F2-9083488332F1}" vid="{089431DD-CC9C-4054-8FBE-34069EBC9829}"/>
    </a:ext>
  </a:extLst>
</a:theme>
</file>

<file path=ppt/theme/theme11.xml><?xml version="1.0" encoding="utf-8"?>
<a:theme xmlns:a="http://schemas.openxmlformats.org/drawingml/2006/main" name="Custom Design">
  <a:themeElements>
    <a:clrScheme name="OnBaseByHyland_2014">
      <a:dk1>
        <a:srgbClr val="00586E"/>
      </a:dk1>
      <a:lt1>
        <a:srgbClr val="FFFFFF"/>
      </a:lt1>
      <a:dk2>
        <a:srgbClr val="002D2E"/>
      </a:dk2>
      <a:lt2>
        <a:srgbClr val="7FDCF2"/>
      </a:lt2>
      <a:accent1>
        <a:srgbClr val="002D2E"/>
      </a:accent1>
      <a:accent2>
        <a:srgbClr val="00586E"/>
      </a:accent2>
      <a:accent3>
        <a:srgbClr val="0098B2"/>
      </a:accent3>
      <a:accent4>
        <a:srgbClr val="00A8D0"/>
      </a:accent4>
      <a:accent5>
        <a:srgbClr val="CDDEE1"/>
      </a:accent5>
      <a:accent6>
        <a:srgbClr val="E3F0E1"/>
      </a:accent6>
      <a:hlink>
        <a:srgbClr val="0ECFFF"/>
      </a:hlink>
      <a:folHlink>
        <a:srgbClr val="598D95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AFT_OTTC_16x9_v4.pptx" id="{57CB6718-DD3D-4176-96BE-3008F75CE934}" vid="{2A107E4A-69FC-430D-88E3-A6EEB52E44C7}"/>
    </a:ext>
  </a:extLst>
</a:theme>
</file>

<file path=ppt/theme/theme12.xml><?xml version="1.0" encoding="utf-8"?>
<a:theme xmlns:a="http://schemas.openxmlformats.org/drawingml/2006/main" name="Office Theme">
  <a:themeElements>
    <a:clrScheme name="2016 Brand">
      <a:dk1>
        <a:sysClr val="windowText" lastClr="000000"/>
      </a:dk1>
      <a:lt1>
        <a:sysClr val="window" lastClr="FFFFFF"/>
      </a:lt1>
      <a:dk2>
        <a:srgbClr val="00586E"/>
      </a:dk2>
      <a:lt2>
        <a:srgbClr val="7FDCF2"/>
      </a:lt2>
      <a:accent1>
        <a:srgbClr val="00CBEE"/>
      </a:accent1>
      <a:accent2>
        <a:srgbClr val="6CC04A"/>
      </a:accent2>
      <a:accent3>
        <a:srgbClr val="FF7900"/>
      </a:accent3>
      <a:accent4>
        <a:srgbClr val="E13FB4"/>
      </a:accent4>
      <a:accent5>
        <a:srgbClr val="FFE900"/>
      </a:accent5>
      <a:accent6>
        <a:srgbClr val="B8CED0"/>
      </a:accent6>
      <a:hlink>
        <a:srgbClr val="00CBEE"/>
      </a:hlink>
      <a:folHlink>
        <a:srgbClr val="7FDCF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2016 Brand">
      <a:dk1>
        <a:sysClr val="windowText" lastClr="000000"/>
      </a:dk1>
      <a:lt1>
        <a:sysClr val="window" lastClr="FFFFFF"/>
      </a:lt1>
      <a:dk2>
        <a:srgbClr val="00586E"/>
      </a:dk2>
      <a:lt2>
        <a:srgbClr val="7FDCF2"/>
      </a:lt2>
      <a:accent1>
        <a:srgbClr val="00CBEE"/>
      </a:accent1>
      <a:accent2>
        <a:srgbClr val="6CC04A"/>
      </a:accent2>
      <a:accent3>
        <a:srgbClr val="FF7900"/>
      </a:accent3>
      <a:accent4>
        <a:srgbClr val="E13FB4"/>
      </a:accent4>
      <a:accent5>
        <a:srgbClr val="FFE900"/>
      </a:accent5>
      <a:accent6>
        <a:srgbClr val="B8CED0"/>
      </a:accent6>
      <a:hlink>
        <a:srgbClr val="00CBEE"/>
      </a:hlink>
      <a:folHlink>
        <a:srgbClr val="7FDCF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2016-Hyland+OnBase-PowerPointTemplate</Template>
  <TotalTime>2687</TotalTime>
  <Words>884</Words>
  <Application>Microsoft Office PowerPoint</Application>
  <PresentationFormat>On-screen Show (16:9)</PresentationFormat>
  <Paragraphs>147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22</vt:i4>
      </vt:variant>
    </vt:vector>
  </HeadingPairs>
  <TitlesOfParts>
    <vt:vector size="41" baseType="lpstr">
      <vt:lpstr>ＭＳ Ｐゴシック</vt:lpstr>
      <vt:lpstr>Arial</vt:lpstr>
      <vt:lpstr>Arial Black</vt:lpstr>
      <vt:lpstr>Calibri</vt:lpstr>
      <vt:lpstr>Calibri Light</vt:lpstr>
      <vt:lpstr>Courier New</vt:lpstr>
      <vt:lpstr>Franklin Gothic Demi</vt:lpstr>
      <vt:lpstr>Georgia</vt:lpstr>
      <vt:lpstr>ONBASE 2017-Template</vt:lpstr>
      <vt:lpstr>HYLAND 2017 -Template</vt:lpstr>
      <vt:lpstr>SHAREBASE 2017 - template</vt:lpstr>
      <vt:lpstr>RING CONTENT SLIDES</vt:lpstr>
      <vt:lpstr>TEXT/PICTURE TITLE SLIDES</vt:lpstr>
      <vt:lpstr>NEST CONTENT SLIDES</vt:lpstr>
      <vt:lpstr>9_Custom Design</vt:lpstr>
      <vt:lpstr>2_Hyland-OnBase-2016-Template</vt:lpstr>
      <vt:lpstr>11_Custom Design</vt:lpstr>
      <vt:lpstr>CommunityLIVE_Presenters_PPT_Template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Hyland Software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your documents</dc:title>
  <dc:creator>Colleen.Alber@onbase.com</dc:creator>
  <cp:keywords>Colleen Alber</cp:keywords>
  <cp:lastModifiedBy>Colleen Alber</cp:lastModifiedBy>
  <cp:revision>181</cp:revision>
  <dcterms:created xsi:type="dcterms:W3CDTF">2016-12-06T15:10:26Z</dcterms:created>
  <dcterms:modified xsi:type="dcterms:W3CDTF">2017-01-27T16:39:24Z</dcterms:modified>
  <cp:category>MMM</cp:category>
</cp:coreProperties>
</file>